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663300"/>
    <a:srgbClr val="FF66FF"/>
    <a:srgbClr val="FF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F0FBE-36B0-44B6-9F87-D291C91F21FC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C376-B412-4A44-B17F-0964CC24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</a:rPr>
              <a:t>Los </a:t>
            </a:r>
            <a:r>
              <a:rPr lang="en-US" sz="96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</a:rPr>
              <a:t>Colores</a:t>
            </a:r>
            <a:endParaRPr lang="en-US" sz="9600" dirty="0">
              <a:solidFill>
                <a:schemeClr val="accent5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ROSA or ROSADO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66FF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CAFÉ or MARRÓN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663300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73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6666FF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9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33CC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AMARILLO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ANARANJADO or NARANJA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99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Office Theme</vt:lpstr>
      <vt:lpstr>Los Colores</vt:lpstr>
      <vt:lpstr>ROJO</vt:lpstr>
      <vt:lpstr>AZUL</vt:lpstr>
      <vt:lpstr>AMARILLO</vt:lpstr>
      <vt:lpstr>ANARANJADO or NARANJA</vt:lpstr>
      <vt:lpstr>VERDE</vt:lpstr>
      <vt:lpstr>NEGRO</vt:lpstr>
      <vt:lpstr>BLANCO</vt:lpstr>
      <vt:lpstr>GRIS</vt:lpstr>
      <vt:lpstr>MORADO</vt:lpstr>
      <vt:lpstr>ROSA or ROSADO</vt:lpstr>
      <vt:lpstr>CAFÉ or MARRÓN</vt:lpstr>
      <vt:lpstr>VIOLETA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Colores</dc:title>
  <dc:creator>aford</dc:creator>
  <cp:lastModifiedBy>Amanda Ford</cp:lastModifiedBy>
  <cp:revision>3</cp:revision>
  <dcterms:created xsi:type="dcterms:W3CDTF">2012-08-27T13:02:10Z</dcterms:created>
  <dcterms:modified xsi:type="dcterms:W3CDTF">2013-12-03T13:07:42Z</dcterms:modified>
</cp:coreProperties>
</file>