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C3F7-6D98-4E3A-A7AE-BDBCC3B194A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23B2-DC5E-4659-9B6E-D58A4DFA32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umbs 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2466975" cy="1847850"/>
          </a:xfrm>
        </p:spPr>
      </p:pic>
      <p:sp>
        <p:nvSpPr>
          <p:cNvPr id="5" name="TextBox 4"/>
          <p:cNvSpPr txBox="1"/>
          <p:nvPr/>
        </p:nvSpPr>
        <p:spPr>
          <a:xfrm>
            <a:off x="381000" y="21336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Muy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Bien</a:t>
            </a:r>
          </a:p>
          <a:p>
            <a:endParaRPr lang="en-US" dirty="0"/>
          </a:p>
        </p:txBody>
      </p:sp>
      <p:pic>
        <p:nvPicPr>
          <p:cNvPr id="6" name="Picture 5" descr="thumbs d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28600"/>
            <a:ext cx="2209800" cy="2066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22860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Muy</a:t>
            </a:r>
            <a:r>
              <a:rPr lang="en-US" sz="4000" dirty="0" smtClean="0"/>
              <a:t> Mal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Mal </a:t>
            </a:r>
          </a:p>
        </p:txBody>
      </p:sp>
      <p:pic>
        <p:nvPicPr>
          <p:cNvPr id="8" name="Picture 7" descr="so-so hand ges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3886200"/>
            <a:ext cx="2771775" cy="1647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95600" y="56388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Regular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Más</a:t>
            </a:r>
            <a:r>
              <a:rPr lang="en-US" sz="2800" dirty="0" smtClean="0"/>
              <a:t> o </a:t>
            </a:r>
            <a:r>
              <a:rPr lang="en-US" sz="2800" dirty="0" err="1" smtClean="0"/>
              <a:t>menos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¿Cómo estás tú?</vt:lpstr>
      <vt:lpstr>Slide 2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estás tú?</dc:title>
  <dc:creator>aford</dc:creator>
  <cp:lastModifiedBy>aford</cp:lastModifiedBy>
  <cp:revision>1</cp:revision>
  <dcterms:created xsi:type="dcterms:W3CDTF">2012-08-20T19:05:03Z</dcterms:created>
  <dcterms:modified xsi:type="dcterms:W3CDTF">2012-08-20T19:10:02Z</dcterms:modified>
</cp:coreProperties>
</file>