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01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71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0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51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6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3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4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6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67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381E2B-2DEF-40C7-B559-273EFF710949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C8E5467-912E-4CEE-9EDF-3536166F01B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59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Chores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Chores: Los </a:t>
            </a:r>
            <a:r>
              <a:rPr lang="en-US" dirty="0" err="1" smtClean="0"/>
              <a:t>Quehaceres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cut the grass</a:t>
            </a:r>
          </a:p>
          <a:p>
            <a:r>
              <a:rPr lang="en-US" dirty="0" smtClean="0"/>
              <a:t>To clean the bathroom</a:t>
            </a:r>
          </a:p>
          <a:p>
            <a:r>
              <a:rPr lang="en-US" dirty="0" smtClean="0"/>
              <a:t>To prepare dinner</a:t>
            </a:r>
          </a:p>
          <a:p>
            <a:r>
              <a:rPr lang="en-US" dirty="0" smtClean="0"/>
              <a:t>To set the table</a:t>
            </a:r>
          </a:p>
          <a:p>
            <a:r>
              <a:rPr lang="en-US" dirty="0" smtClean="0"/>
              <a:t>To vacuum</a:t>
            </a:r>
          </a:p>
          <a:p>
            <a:r>
              <a:rPr lang="en-US" dirty="0" smtClean="0"/>
              <a:t>To straighten up the living room</a:t>
            </a:r>
          </a:p>
          <a:p>
            <a:r>
              <a:rPr lang="en-US" dirty="0" smtClean="0"/>
              <a:t>To make the bed</a:t>
            </a:r>
          </a:p>
          <a:p>
            <a:r>
              <a:rPr lang="en-US" dirty="0" smtClean="0"/>
              <a:t>To decorate the patio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Cortar</a:t>
            </a:r>
            <a:r>
              <a:rPr lang="en-US" dirty="0" smtClean="0"/>
              <a:t> el </a:t>
            </a:r>
            <a:r>
              <a:rPr lang="en-US" dirty="0" err="1" smtClean="0"/>
              <a:t>césped</a:t>
            </a:r>
            <a:endParaRPr lang="en-US" dirty="0" smtClean="0"/>
          </a:p>
          <a:p>
            <a:r>
              <a:rPr lang="en-US" dirty="0" err="1" smtClean="0"/>
              <a:t>Limpiar</a:t>
            </a:r>
            <a:r>
              <a:rPr lang="en-US" dirty="0" smtClean="0"/>
              <a:t> el </a:t>
            </a:r>
            <a:r>
              <a:rPr lang="en-US" dirty="0" err="1" smtClean="0"/>
              <a:t>baño</a:t>
            </a:r>
            <a:endParaRPr lang="en-US" dirty="0" smtClean="0"/>
          </a:p>
          <a:p>
            <a:r>
              <a:rPr lang="en-US" dirty="0" err="1" smtClean="0"/>
              <a:t>Preparar</a:t>
            </a:r>
            <a:r>
              <a:rPr lang="en-US" dirty="0" smtClean="0"/>
              <a:t> la </a:t>
            </a:r>
            <a:r>
              <a:rPr lang="en-US" dirty="0" err="1" smtClean="0"/>
              <a:t>cena</a:t>
            </a:r>
            <a:endParaRPr lang="en-US" dirty="0" smtClean="0"/>
          </a:p>
          <a:p>
            <a:r>
              <a:rPr lang="en-US" dirty="0" err="1" smtClean="0"/>
              <a:t>Poner</a:t>
            </a:r>
            <a:r>
              <a:rPr lang="en-US" dirty="0" smtClean="0"/>
              <a:t> la mesa</a:t>
            </a:r>
          </a:p>
          <a:p>
            <a:r>
              <a:rPr lang="en-US" dirty="0" err="1" smtClean="0"/>
              <a:t>Pasar</a:t>
            </a:r>
            <a:r>
              <a:rPr lang="en-US" dirty="0" smtClean="0"/>
              <a:t> la </a:t>
            </a:r>
            <a:r>
              <a:rPr lang="en-US" dirty="0" err="1" smtClean="0"/>
              <a:t>aspiradora</a:t>
            </a:r>
            <a:endParaRPr lang="en-US" dirty="0" smtClean="0"/>
          </a:p>
          <a:p>
            <a:r>
              <a:rPr lang="en-US" dirty="0" err="1" smtClean="0"/>
              <a:t>Arreglar</a:t>
            </a:r>
            <a:r>
              <a:rPr lang="en-US" dirty="0" smtClean="0"/>
              <a:t> la </a:t>
            </a:r>
            <a:r>
              <a:rPr lang="en-US" dirty="0" err="1" smtClean="0"/>
              <a:t>sala</a:t>
            </a:r>
            <a:endParaRPr lang="en-US" dirty="0" smtClean="0"/>
          </a:p>
          <a:p>
            <a:r>
              <a:rPr lang="en-US" dirty="0" err="1" smtClean="0"/>
              <a:t>Hacer</a:t>
            </a:r>
            <a:r>
              <a:rPr lang="en-US" dirty="0" smtClean="0"/>
              <a:t> la </a:t>
            </a:r>
            <a:r>
              <a:rPr lang="en-US" dirty="0" err="1" smtClean="0"/>
              <a:t>cama</a:t>
            </a:r>
            <a:endParaRPr lang="en-US" dirty="0" smtClean="0"/>
          </a:p>
          <a:p>
            <a:r>
              <a:rPr lang="en-US" dirty="0" err="1" smtClean="0"/>
              <a:t>Decorar</a:t>
            </a:r>
            <a:r>
              <a:rPr lang="en-US" dirty="0" smtClean="0"/>
              <a:t> el patio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60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Chores</vt:lpstr>
      <vt:lpstr>Chores: Los Quehaceres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Chores</dc:title>
  <dc:creator>Amanda Ford</dc:creator>
  <cp:lastModifiedBy>Amanda Ford</cp:lastModifiedBy>
  <cp:revision>1</cp:revision>
  <dcterms:created xsi:type="dcterms:W3CDTF">2015-02-12T20:26:21Z</dcterms:created>
  <dcterms:modified xsi:type="dcterms:W3CDTF">2015-02-12T20:27:07Z</dcterms:modified>
</cp:coreProperties>
</file>