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1A7C27-1A55-42CB-8677-BCB0DE9146AF}" type="datetimeFigureOut">
              <a:rPr lang="en-US" smtClean="0"/>
              <a:t>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FE0DD6B-A776-4673-9EFC-C5B516556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4728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exÁmen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Español</a:t>
            </a:r>
            <a:r>
              <a:rPr lang="en-US" dirty="0" smtClean="0"/>
              <a:t> III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45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697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599" y="1497724"/>
            <a:ext cx="10357945" cy="5360276"/>
          </a:xfrm>
        </p:spPr>
        <p:txBody>
          <a:bodyPr/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vocabulario</a:t>
            </a:r>
            <a:r>
              <a:rPr lang="en-US" sz="2800" dirty="0" smtClean="0"/>
              <a:t> del </a:t>
            </a:r>
            <a:r>
              <a:rPr lang="en-US" sz="2800" dirty="0" err="1" smtClean="0"/>
              <a:t>niñez</a:t>
            </a:r>
            <a:r>
              <a:rPr lang="en-US" sz="2800" dirty="0" smtClean="0"/>
              <a:t> (2 </a:t>
            </a:r>
            <a:r>
              <a:rPr lang="en-US" sz="2800" dirty="0" err="1" smtClean="0"/>
              <a:t>listas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Las </a:t>
            </a:r>
            <a:r>
              <a:rPr lang="en-US" sz="2800" dirty="0" err="1" smtClean="0"/>
              <a:t>conjugaciónes</a:t>
            </a:r>
            <a:r>
              <a:rPr lang="en-US" sz="2800" dirty="0" smtClean="0"/>
              <a:t> del </a:t>
            </a:r>
            <a:r>
              <a:rPr lang="en-US" sz="2800" dirty="0" err="1" smtClean="0"/>
              <a:t>pretérito</a:t>
            </a:r>
            <a:endParaRPr lang="en-US" sz="2800" dirty="0" smtClean="0"/>
          </a:p>
          <a:p>
            <a:r>
              <a:rPr lang="en-US" sz="2800" dirty="0" smtClean="0"/>
              <a:t>Las </a:t>
            </a:r>
            <a:r>
              <a:rPr lang="en-US" sz="2800" dirty="0" err="1" smtClean="0"/>
              <a:t>conjugaciónes</a:t>
            </a:r>
            <a:r>
              <a:rPr lang="en-US" sz="2800" dirty="0" smtClean="0"/>
              <a:t> del </a:t>
            </a:r>
            <a:r>
              <a:rPr lang="en-US" sz="2800" dirty="0" err="1" smtClean="0"/>
              <a:t>imperfecto</a:t>
            </a:r>
            <a:endParaRPr lang="en-US" sz="2800" dirty="0" smtClean="0"/>
          </a:p>
          <a:p>
            <a:r>
              <a:rPr lang="en-US" sz="2800" dirty="0" smtClean="0"/>
              <a:t>Los 3 </a:t>
            </a:r>
            <a:r>
              <a:rPr lang="en-US" sz="2800" dirty="0" err="1" smtClean="0"/>
              <a:t>verbos</a:t>
            </a:r>
            <a:r>
              <a:rPr lang="en-US" sz="2800" dirty="0" smtClean="0"/>
              <a:t> </a:t>
            </a:r>
            <a:r>
              <a:rPr lang="en-US" sz="2800" dirty="0" err="1" smtClean="0"/>
              <a:t>irregulares</a:t>
            </a:r>
            <a:r>
              <a:rPr lang="en-US" sz="2800" dirty="0" smtClean="0"/>
              <a:t> del </a:t>
            </a:r>
            <a:r>
              <a:rPr lang="en-US" sz="2800" dirty="0" err="1" smtClean="0"/>
              <a:t>imperfecto</a:t>
            </a:r>
            <a:r>
              <a:rPr lang="en-US" sz="2800" dirty="0" smtClean="0"/>
              <a:t> y </a:t>
            </a:r>
            <a:r>
              <a:rPr lang="en-US" sz="2800" dirty="0" err="1" smtClean="0"/>
              <a:t>las</a:t>
            </a:r>
            <a:r>
              <a:rPr lang="en-US" sz="2800" dirty="0" smtClean="0"/>
              <a:t> </a:t>
            </a:r>
            <a:r>
              <a:rPr lang="en-US" sz="2800" dirty="0" err="1" smtClean="0"/>
              <a:t>conjugaciónes</a:t>
            </a:r>
            <a:endParaRPr lang="en-US" sz="2800" dirty="0" smtClean="0"/>
          </a:p>
          <a:p>
            <a:r>
              <a:rPr lang="en-US" sz="2800" dirty="0" smtClean="0"/>
              <a:t>Las </a:t>
            </a:r>
            <a:r>
              <a:rPr lang="en-US" sz="2800" dirty="0" err="1" smtClean="0"/>
              <a:t>razónes</a:t>
            </a:r>
            <a:r>
              <a:rPr lang="en-US" sz="2800" dirty="0" smtClean="0"/>
              <a:t> para </a:t>
            </a:r>
            <a:r>
              <a:rPr lang="en-US" sz="2800" dirty="0" err="1" smtClean="0"/>
              <a:t>usar</a:t>
            </a:r>
            <a:r>
              <a:rPr lang="en-US" sz="2800" dirty="0" smtClean="0"/>
              <a:t> el </a:t>
            </a:r>
            <a:r>
              <a:rPr lang="en-US" sz="2800" dirty="0" err="1" smtClean="0"/>
              <a:t>imperfecto</a:t>
            </a:r>
            <a:r>
              <a:rPr lang="en-US" sz="2800" dirty="0" smtClean="0"/>
              <a:t> (el </a:t>
            </a:r>
            <a:r>
              <a:rPr lang="en-US" sz="2800" dirty="0" err="1" smtClean="0"/>
              <a:t>tiempo</a:t>
            </a:r>
            <a:r>
              <a:rPr lang="en-US" sz="2800" dirty="0" smtClean="0"/>
              <a:t>, la </a:t>
            </a:r>
            <a:r>
              <a:rPr lang="en-US" sz="2800" dirty="0" err="1" smtClean="0"/>
              <a:t>descripción</a:t>
            </a:r>
            <a:r>
              <a:rPr lang="en-US" sz="2800" dirty="0" smtClean="0"/>
              <a:t>, la </a:t>
            </a:r>
            <a:r>
              <a:rPr lang="en-US" sz="2800" dirty="0" err="1" smtClean="0"/>
              <a:t>edad</a:t>
            </a:r>
            <a:r>
              <a:rPr lang="en-US" sz="2800" dirty="0" smtClean="0"/>
              <a:t>, etc.)</a:t>
            </a:r>
          </a:p>
          <a:p>
            <a:r>
              <a:rPr lang="en-US" sz="2800" dirty="0" smtClean="0"/>
              <a:t>Las palabras o </a:t>
            </a:r>
            <a:r>
              <a:rPr lang="en-US" sz="2800" dirty="0" err="1" smtClean="0"/>
              <a:t>frases</a:t>
            </a:r>
            <a:r>
              <a:rPr lang="en-US" sz="2800" dirty="0" smtClean="0"/>
              <a:t> del </a:t>
            </a:r>
            <a:r>
              <a:rPr lang="en-US" sz="2800" dirty="0" err="1" smtClean="0"/>
              <a:t>pretérito</a:t>
            </a:r>
            <a:r>
              <a:rPr lang="en-US" sz="2800" dirty="0" smtClean="0"/>
              <a:t> y del </a:t>
            </a:r>
            <a:r>
              <a:rPr lang="en-US" sz="2800" dirty="0" err="1" smtClean="0"/>
              <a:t>imperfecto</a:t>
            </a:r>
            <a:endParaRPr lang="en-US" sz="2800" dirty="0" smtClean="0"/>
          </a:p>
          <a:p>
            <a:r>
              <a:rPr lang="en-US" sz="2800" dirty="0" smtClean="0"/>
              <a:t>Las </a:t>
            </a:r>
            <a:r>
              <a:rPr lang="en-US" sz="2800" smtClean="0"/>
              <a:t>expresiones</a:t>
            </a:r>
            <a:r>
              <a:rPr lang="en-US" sz="2800" dirty="0" smtClean="0"/>
              <a:t> </a:t>
            </a:r>
            <a:r>
              <a:rPr lang="en-US" sz="2800" dirty="0" smtClean="0"/>
              <a:t>con </a:t>
            </a:r>
            <a:r>
              <a:rPr lang="en-US" sz="2800" dirty="0" err="1" smtClean="0"/>
              <a:t>hacer</a:t>
            </a:r>
            <a:r>
              <a:rPr lang="en-US" sz="2800" dirty="0" smtClean="0"/>
              <a:t> y el </a:t>
            </a:r>
            <a:r>
              <a:rPr lang="en-US" sz="2800" dirty="0" err="1" smtClean="0"/>
              <a:t>tiempo</a:t>
            </a:r>
            <a:r>
              <a:rPr lang="en-US" sz="2800" dirty="0" smtClean="0"/>
              <a:t> (</a:t>
            </a:r>
            <a:r>
              <a:rPr lang="en-US" sz="2800" dirty="0" err="1" smtClean="0"/>
              <a:t>Hace</a:t>
            </a:r>
            <a:r>
              <a:rPr lang="en-US" sz="2800" dirty="0" smtClean="0"/>
              <a:t> un </a:t>
            </a:r>
            <a:r>
              <a:rPr lang="en-US" sz="2800" dirty="0" err="1" smtClean="0"/>
              <a:t>año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…) </a:t>
            </a:r>
            <a:r>
              <a:rPr lang="en-US" sz="2800" dirty="0" err="1" smtClean="0"/>
              <a:t>en</a:t>
            </a:r>
            <a:r>
              <a:rPr lang="en-US" sz="2800" dirty="0" smtClean="0"/>
              <a:t> el </a:t>
            </a:r>
            <a:r>
              <a:rPr lang="en-US" sz="2800" dirty="0" err="1" smtClean="0"/>
              <a:t>presente</a:t>
            </a:r>
            <a:r>
              <a:rPr lang="en-US" sz="2800" dirty="0" smtClean="0"/>
              <a:t>, el </a:t>
            </a:r>
            <a:r>
              <a:rPr lang="en-US" sz="2800" dirty="0" err="1" smtClean="0"/>
              <a:t>pretérito</a:t>
            </a:r>
            <a:r>
              <a:rPr lang="en-US" sz="2800" dirty="0" smtClean="0"/>
              <a:t>, y el </a:t>
            </a:r>
            <a:r>
              <a:rPr lang="en-US" sz="2800" dirty="0" err="1" smtClean="0"/>
              <a:t>imperfecto</a:t>
            </a: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1652</TotalTime>
  <Words>82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Calibri</vt:lpstr>
      <vt:lpstr>Franklin Gothic Book</vt:lpstr>
      <vt:lpstr>Crop</vt:lpstr>
      <vt:lpstr>exÁmen</vt:lpstr>
      <vt:lpstr>Tú 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exÁmen</dc:title>
  <dc:creator>Amanda Ford</dc:creator>
  <cp:lastModifiedBy>Amanda Ford</cp:lastModifiedBy>
  <cp:revision>4</cp:revision>
  <cp:lastPrinted>2016-02-12T15:51:28Z</cp:lastPrinted>
  <dcterms:created xsi:type="dcterms:W3CDTF">2016-02-12T15:45:40Z</dcterms:created>
  <dcterms:modified xsi:type="dcterms:W3CDTF">2016-02-16T15:20:06Z</dcterms:modified>
</cp:coreProperties>
</file>