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2-1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543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72818"/>
            <a:ext cx="10363826" cy="4618381"/>
          </a:xfrm>
        </p:spPr>
        <p:txBody>
          <a:bodyPr/>
          <a:lstStyle/>
          <a:p>
            <a:r>
              <a:rPr lang="en-US" dirty="0" smtClean="0"/>
              <a:t>Adjectives (</a:t>
            </a:r>
            <a:r>
              <a:rPr lang="en-US" dirty="0" err="1" smtClean="0"/>
              <a:t>pp</a:t>
            </a:r>
            <a:r>
              <a:rPr lang="en-US" dirty="0" smtClean="0"/>
              <a:t> and book </a:t>
            </a:r>
            <a:r>
              <a:rPr lang="en-US" dirty="0" err="1" smtClean="0"/>
              <a:t>pg</a:t>
            </a:r>
            <a:r>
              <a:rPr lang="en-US" dirty="0" smtClean="0"/>
              <a:t> 44-45)</a:t>
            </a:r>
          </a:p>
          <a:p>
            <a:r>
              <a:rPr lang="en-US" dirty="0" smtClean="0"/>
              <a:t>Asking what someone is like (</a:t>
            </a:r>
            <a:r>
              <a:rPr lang="en-US" dirty="0" err="1" smtClean="0"/>
              <a:t>pg</a:t>
            </a:r>
            <a:r>
              <a:rPr lang="en-US" dirty="0" smtClean="0"/>
              <a:t> 45 / PP)</a:t>
            </a:r>
          </a:p>
          <a:p>
            <a:r>
              <a:rPr lang="en-US" dirty="0" smtClean="0"/>
              <a:t>Describing someone (</a:t>
            </a:r>
            <a:r>
              <a:rPr lang="en-US" dirty="0" err="1" smtClean="0"/>
              <a:t>pg</a:t>
            </a:r>
            <a:r>
              <a:rPr lang="en-US" dirty="0" smtClean="0"/>
              <a:t> 45 / PP)</a:t>
            </a:r>
          </a:p>
          <a:p>
            <a:r>
              <a:rPr lang="en-US" dirty="0" smtClean="0"/>
              <a:t>Asking/telling someone’s birthday and age (</a:t>
            </a:r>
            <a:r>
              <a:rPr lang="en-US" dirty="0" err="1" smtClean="0"/>
              <a:t>pg</a:t>
            </a:r>
            <a:r>
              <a:rPr lang="en-US" dirty="0" smtClean="0"/>
              <a:t> 47 / PP)</a:t>
            </a:r>
          </a:p>
          <a:p>
            <a:r>
              <a:rPr lang="en-US" dirty="0" smtClean="0"/>
              <a:t>Numbers 0-100 (</a:t>
            </a:r>
            <a:r>
              <a:rPr lang="en-US" dirty="0" err="1" smtClean="0"/>
              <a:t>pg</a:t>
            </a:r>
            <a:r>
              <a:rPr lang="en-US" dirty="0" smtClean="0"/>
              <a:t> 47 / PP)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with adjectives (</a:t>
            </a:r>
            <a:r>
              <a:rPr lang="en-US" dirty="0" err="1" smtClean="0"/>
              <a:t>pg</a:t>
            </a:r>
            <a:r>
              <a:rPr lang="en-US" dirty="0" smtClean="0"/>
              <a:t> 48 / PP)</a:t>
            </a:r>
          </a:p>
          <a:p>
            <a:r>
              <a:rPr lang="en-US" dirty="0" smtClean="0"/>
              <a:t>Gender and adjective agreement (</a:t>
            </a:r>
            <a:r>
              <a:rPr lang="en-US" dirty="0" err="1" smtClean="0"/>
              <a:t>pg</a:t>
            </a:r>
            <a:r>
              <a:rPr lang="en-US" dirty="0" smtClean="0"/>
              <a:t> 50 / </a:t>
            </a:r>
            <a:r>
              <a:rPr lang="en-US" dirty="0" err="1" smtClean="0"/>
              <a:t>pp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Question formation (</a:t>
            </a:r>
            <a:r>
              <a:rPr lang="en-US" dirty="0" err="1" smtClean="0"/>
              <a:t>pg</a:t>
            </a:r>
            <a:r>
              <a:rPr lang="en-US" dirty="0" smtClean="0"/>
              <a:t> 52 / </a:t>
            </a:r>
            <a:r>
              <a:rPr lang="en-US" dirty="0" err="1" smtClean="0"/>
              <a:t>pp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Friday, November 14</a:t>
            </a:r>
          </a:p>
          <a:p>
            <a:r>
              <a:rPr lang="en-US" dirty="0" smtClean="0"/>
              <a:t>Format of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</TotalTime>
  <Words>92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Chapter 2-1 Test objectives</vt:lpstr>
      <vt:lpstr>What to study…</vt:lpstr>
      <vt:lpstr>Other information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2-1 Test objectives</dc:title>
  <dc:creator>Amanda Ford</dc:creator>
  <cp:lastModifiedBy>Amanda Ford</cp:lastModifiedBy>
  <cp:revision>2</cp:revision>
  <dcterms:created xsi:type="dcterms:W3CDTF">2014-11-12T01:29:00Z</dcterms:created>
  <dcterms:modified xsi:type="dcterms:W3CDTF">2014-11-12T14:06:38Z</dcterms:modified>
</cp:coreProperties>
</file>