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24A74-07B7-4D4B-B0D0-E35CBBC10DF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3489B-E40A-4F44-A25B-9D5B656E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60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20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7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3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2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7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5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4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9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2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0FFC034-C799-4097-90E7-0A81F812F71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78DB8A3-6C5B-41BE-8F25-7A4FA3B25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7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 err="1" smtClean="0"/>
              <a:t>Exprésate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6</a:t>
            </a:r>
          </a:p>
          <a:p>
            <a:pPr marL="274320" lvl="1" indent="0">
              <a:buNone/>
            </a:pPr>
            <a:r>
              <a:rPr lang="en-US" sz="2400" dirty="0"/>
              <a:t>A</a:t>
            </a:r>
            <a:r>
              <a:rPr lang="en-US" sz="2400" dirty="0" smtClean="0"/>
              <a:t>sking name / giving your name</a:t>
            </a:r>
          </a:p>
          <a:p>
            <a:pPr marL="274320" lvl="1" indent="0">
              <a:buNone/>
            </a:pPr>
            <a:r>
              <a:rPr lang="en-US" sz="2400" dirty="0" smtClean="0"/>
              <a:t>Asking who someone is</a:t>
            </a:r>
          </a:p>
          <a:p>
            <a:pPr marL="274320" lvl="1" indent="0">
              <a:buNone/>
            </a:pPr>
            <a:r>
              <a:rPr lang="en-US" sz="2400" dirty="0" smtClean="0"/>
              <a:t>To say who someone is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pPr marL="274320" lvl="1" indent="0">
              <a:buNone/>
            </a:pPr>
            <a:r>
              <a:rPr lang="en-US" sz="2400" dirty="0" smtClean="0"/>
              <a:t>Mas </a:t>
            </a:r>
            <a:r>
              <a:rPr lang="en-US" sz="2400" dirty="0" err="1" smtClean="0"/>
              <a:t>vocabulario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8 (greetings and good-byes)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dirty="0" err="1" smtClean="0"/>
              <a:t>Exprésate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8</a:t>
            </a:r>
          </a:p>
          <a:p>
            <a:pPr marL="274320" lvl="1" indent="0">
              <a:buNone/>
            </a:pPr>
            <a:r>
              <a:rPr lang="en-US" sz="2400" dirty="0" smtClean="0"/>
              <a:t>Ask how someone is</a:t>
            </a:r>
          </a:p>
          <a:p>
            <a:pPr marL="274320" lvl="1" indent="0">
              <a:buNone/>
            </a:pPr>
            <a:r>
              <a:rPr lang="en-US" sz="2400" dirty="0" smtClean="0"/>
              <a:t>To respond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21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err="1" smtClean="0"/>
              <a:t>Exprésate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10</a:t>
            </a:r>
          </a:p>
          <a:p>
            <a:pPr marL="45720" indent="0">
              <a:buNone/>
            </a:pPr>
            <a:r>
              <a:rPr lang="en-US" sz="2400" dirty="0" smtClean="0"/>
              <a:t>Introducing someone</a:t>
            </a:r>
          </a:p>
          <a:p>
            <a:pPr marL="45720" indent="0">
              <a:buNone/>
            </a:pPr>
            <a:r>
              <a:rPr lang="en-US" sz="2400" dirty="0" smtClean="0"/>
              <a:t>Responding to introduction</a:t>
            </a:r>
          </a:p>
          <a:p>
            <a:pPr marL="45720" indent="0">
              <a:buNone/>
            </a:pPr>
            <a:r>
              <a:rPr lang="en-US" sz="2400" dirty="0" smtClean="0"/>
              <a:t>Say you are pleased to meet someone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Vocabulario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10</a:t>
            </a:r>
          </a:p>
          <a:p>
            <a:pPr marL="45720" indent="0">
              <a:buNone/>
            </a:pPr>
            <a:r>
              <a:rPr lang="en-US" sz="2400" dirty="0" smtClean="0"/>
              <a:t>Who is…</a:t>
            </a:r>
          </a:p>
          <a:p>
            <a:pPr marL="45720" indent="0">
              <a:buNone/>
            </a:pPr>
            <a:r>
              <a:rPr lang="en-US" sz="2400" dirty="0" smtClean="0"/>
              <a:t>He / She is…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01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713740"/>
            <a:ext cx="9875520" cy="1356360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dirty="0" err="1" smtClean="0"/>
              <a:t>Exprésate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11</a:t>
            </a:r>
          </a:p>
          <a:p>
            <a:pPr marL="45720" indent="0">
              <a:buNone/>
            </a:pPr>
            <a:r>
              <a:rPr lang="en-US" sz="2400" dirty="0" smtClean="0"/>
              <a:t>Asking where someone is from</a:t>
            </a:r>
          </a:p>
          <a:p>
            <a:pPr marL="45720" indent="0">
              <a:buNone/>
            </a:pPr>
            <a:r>
              <a:rPr lang="en-US" sz="2400" dirty="0" smtClean="0"/>
              <a:t>Saying where you / others are from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Subjects and Verbs in Sentences </a:t>
            </a:r>
            <a:r>
              <a:rPr lang="en-US" sz="2400" dirty="0" err="1" smtClean="0"/>
              <a:t>pg</a:t>
            </a:r>
            <a:r>
              <a:rPr lang="en-US" sz="2400" dirty="0" smtClean="0"/>
              <a:t> 12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Subject Pronouns </a:t>
            </a:r>
            <a:r>
              <a:rPr lang="en-US" sz="2400" dirty="0" err="1" smtClean="0"/>
              <a:t>pg</a:t>
            </a:r>
            <a:r>
              <a:rPr lang="en-US" sz="2400" dirty="0" smtClean="0"/>
              <a:t> </a:t>
            </a:r>
            <a:r>
              <a:rPr lang="en-US" sz="2400" dirty="0" smtClean="0"/>
              <a:t>14</a:t>
            </a:r>
          </a:p>
          <a:p>
            <a:pPr marL="45720" indent="0">
              <a:buNone/>
            </a:pPr>
            <a:r>
              <a:rPr lang="en-US" sz="2400" dirty="0" err="1" smtClean="0"/>
              <a:t>Tú</a:t>
            </a:r>
            <a:r>
              <a:rPr lang="en-US" sz="2400" dirty="0" smtClean="0"/>
              <a:t> –vs- </a:t>
            </a:r>
            <a:r>
              <a:rPr lang="en-US" sz="2400" dirty="0" err="1" smtClean="0"/>
              <a:t>Usted</a:t>
            </a:r>
            <a:r>
              <a:rPr lang="en-US" sz="2400" dirty="0" smtClean="0"/>
              <a:t> </a:t>
            </a:r>
            <a:r>
              <a:rPr lang="en-US" sz="2400" smtClean="0"/>
              <a:t>(informal –vs- formal)</a:t>
            </a:r>
            <a:endParaRPr lang="en-US" sz="2400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Numbers 0-31 </a:t>
            </a:r>
            <a:r>
              <a:rPr lang="en-US" sz="2400" dirty="0" err="1" smtClean="0"/>
              <a:t>pg</a:t>
            </a:r>
            <a:r>
              <a:rPr lang="en-US" sz="2400" dirty="0" smtClean="0"/>
              <a:t> 18</a:t>
            </a:r>
          </a:p>
          <a:p>
            <a:endParaRPr lang="en-US" sz="2400" dirty="0"/>
          </a:p>
          <a:p>
            <a:r>
              <a:rPr lang="en-US" sz="2400" dirty="0" err="1" smtClean="0"/>
              <a:t>Exprésate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19</a:t>
            </a:r>
          </a:p>
          <a:p>
            <a:r>
              <a:rPr lang="en-US" sz="2400" dirty="0" smtClean="0"/>
              <a:t>Asking for phone numbers / giving phone numbers</a:t>
            </a:r>
          </a:p>
          <a:p>
            <a:endParaRPr lang="en-US" sz="2400" dirty="0"/>
          </a:p>
          <a:p>
            <a:r>
              <a:rPr lang="en-US" sz="2400" dirty="0" smtClean="0"/>
              <a:t>Time </a:t>
            </a:r>
            <a:r>
              <a:rPr lang="en-US" sz="2400" dirty="0" err="1" smtClean="0"/>
              <a:t>pg</a:t>
            </a:r>
            <a:r>
              <a:rPr lang="en-US" sz="2400" dirty="0" smtClean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5675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Exprésate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21 (Asking someone date and day / responding)</a:t>
            </a:r>
          </a:p>
          <a:p>
            <a:endParaRPr lang="en-US" sz="2400" dirty="0"/>
          </a:p>
          <a:p>
            <a:r>
              <a:rPr lang="en-US" sz="2400" dirty="0" smtClean="0"/>
              <a:t>Days of week, months of year, seasons </a:t>
            </a:r>
            <a:r>
              <a:rPr lang="en-US" sz="2400" dirty="0" err="1" smtClean="0"/>
              <a:t>pg</a:t>
            </a:r>
            <a:r>
              <a:rPr lang="en-US" sz="2400" dirty="0" smtClean="0"/>
              <a:t> 21</a:t>
            </a:r>
          </a:p>
          <a:p>
            <a:endParaRPr lang="en-US" sz="2400" dirty="0"/>
          </a:p>
          <a:p>
            <a:r>
              <a:rPr lang="en-US" sz="2400" dirty="0" smtClean="0"/>
              <a:t>Alphabet </a:t>
            </a:r>
            <a:r>
              <a:rPr lang="en-US" sz="2400" dirty="0" err="1" smtClean="0"/>
              <a:t>pg</a:t>
            </a:r>
            <a:r>
              <a:rPr lang="en-US" sz="2400" dirty="0" smtClean="0"/>
              <a:t> 22</a:t>
            </a:r>
          </a:p>
          <a:p>
            <a:endParaRPr lang="en-US" sz="2400" dirty="0"/>
          </a:p>
          <a:p>
            <a:r>
              <a:rPr lang="en-US" sz="2400" dirty="0" err="1" smtClean="0"/>
              <a:t>Exprésate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23 (asking how to spell / responding)</a:t>
            </a:r>
          </a:p>
        </p:txBody>
      </p:sp>
    </p:spTree>
    <p:extLst>
      <p:ext uri="{BB962C8B-B14F-4D97-AF65-F5344CB8AC3E}">
        <p14:creationId xmlns:p14="http://schemas.microsoft.com/office/powerpoint/2010/main" val="39906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Gramática</a:t>
            </a:r>
            <a:r>
              <a:rPr lang="en-US" sz="2400" dirty="0" smtClean="0"/>
              <a:t> </a:t>
            </a:r>
            <a:r>
              <a:rPr lang="en-US" sz="2400" dirty="0" err="1" smtClean="0"/>
              <a:t>pg</a:t>
            </a:r>
            <a:r>
              <a:rPr lang="en-US" sz="2400" dirty="0" smtClean="0"/>
              <a:t> 24 (present tense of SER)</a:t>
            </a:r>
          </a:p>
          <a:p>
            <a:endParaRPr lang="en-US" sz="2400" dirty="0"/>
          </a:p>
          <a:p>
            <a:r>
              <a:rPr lang="en-US" sz="2400" dirty="0" smtClean="0"/>
              <a:t>Punctuation and written accents </a:t>
            </a:r>
            <a:r>
              <a:rPr lang="en-US" sz="2400" dirty="0" err="1" smtClean="0"/>
              <a:t>pg</a:t>
            </a:r>
            <a:r>
              <a:rPr lang="en-US" sz="2400" dirty="0" smtClean="0"/>
              <a:t> 26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180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360</TotalTime>
  <Words>199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Corbel</vt:lpstr>
      <vt:lpstr>Basis</vt:lpstr>
      <vt:lpstr>Chapter 1 Test Objectives</vt:lpstr>
      <vt:lpstr>What to Study…</vt:lpstr>
      <vt:lpstr>What to Study…</vt:lpstr>
      <vt:lpstr>What to Study…</vt:lpstr>
      <vt:lpstr>What to Study…</vt:lpstr>
      <vt:lpstr>What to Study…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Test Objectives</dc:title>
  <dc:creator>Amanda Ford</dc:creator>
  <cp:lastModifiedBy>Amanda Ford</cp:lastModifiedBy>
  <cp:revision>6</cp:revision>
  <cp:lastPrinted>2014-09-19T11:36:58Z</cp:lastPrinted>
  <dcterms:created xsi:type="dcterms:W3CDTF">2013-09-04T13:38:06Z</dcterms:created>
  <dcterms:modified xsi:type="dcterms:W3CDTF">2014-09-19T16:33:33Z</dcterms:modified>
</cp:coreProperties>
</file>