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1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62130-C130-4456-A692-703EB5A02C54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7CE35A6-623F-47EE-85A0-90C0B9EB6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604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62130-C130-4456-A692-703EB5A02C54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CE35A6-623F-47EE-85A0-90C0B9EB6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38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62130-C130-4456-A692-703EB5A02C54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CE35A6-623F-47EE-85A0-90C0B9EB61C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656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62130-C130-4456-A692-703EB5A02C54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CE35A6-623F-47EE-85A0-90C0B9EB6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870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62130-C130-4456-A692-703EB5A02C54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CE35A6-623F-47EE-85A0-90C0B9EB61C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6955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62130-C130-4456-A692-703EB5A02C54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CE35A6-623F-47EE-85A0-90C0B9EB6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65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62130-C130-4456-A692-703EB5A02C54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E35A6-623F-47EE-85A0-90C0B9EB6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047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62130-C130-4456-A692-703EB5A02C54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E35A6-623F-47EE-85A0-90C0B9EB6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238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62130-C130-4456-A692-703EB5A02C54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E35A6-623F-47EE-85A0-90C0B9EB6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19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62130-C130-4456-A692-703EB5A02C54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CE35A6-623F-47EE-85A0-90C0B9EB6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51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62130-C130-4456-A692-703EB5A02C54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7CE35A6-623F-47EE-85A0-90C0B9EB6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741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62130-C130-4456-A692-703EB5A02C54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7CE35A6-623F-47EE-85A0-90C0B9EB6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63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62130-C130-4456-A692-703EB5A02C54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E35A6-623F-47EE-85A0-90C0B9EB6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86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62130-C130-4456-A692-703EB5A02C54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E35A6-623F-47EE-85A0-90C0B9EB6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437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62130-C130-4456-A692-703EB5A02C54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E35A6-623F-47EE-85A0-90C0B9EB6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35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62130-C130-4456-A692-703EB5A02C54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CE35A6-623F-47EE-85A0-90C0B9EB6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416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62130-C130-4456-A692-703EB5A02C54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7CE35A6-623F-47EE-85A0-90C0B9EB6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6101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Las </a:t>
            </a:r>
            <a:r>
              <a:rPr lang="en-US" dirty="0" err="1"/>
              <a:t>Formas</a:t>
            </a:r>
            <a:r>
              <a:rPr lang="en-US" dirty="0"/>
              <a:t> de Tierra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en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América</a:t>
            </a:r>
            <a:r>
              <a:rPr lang="en-US" dirty="0" smtClean="0"/>
              <a:t> </a:t>
            </a:r>
            <a:r>
              <a:rPr lang="en-US" dirty="0"/>
              <a:t>Central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1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SALVADOR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214" y="2133600"/>
            <a:ext cx="10779398" cy="3777622"/>
          </a:xfrm>
        </p:spPr>
        <p:txBody>
          <a:bodyPr/>
          <a:lstStyle/>
          <a:p>
            <a:r>
              <a:rPr lang="en-US" sz="4000" dirty="0"/>
              <a:t>El </a:t>
            </a:r>
            <a:r>
              <a:rPr lang="en-US" sz="4000" dirty="0" err="1" smtClean="0"/>
              <a:t>Océano</a:t>
            </a:r>
            <a:r>
              <a:rPr lang="en-US" sz="4000" dirty="0" smtClean="0"/>
              <a:t> </a:t>
            </a:r>
            <a:r>
              <a:rPr lang="en-US" sz="4000" dirty="0" err="1" smtClean="0"/>
              <a:t>Pacífico</a:t>
            </a:r>
            <a:endParaRPr lang="en-US" sz="4000" dirty="0"/>
          </a:p>
          <a:p>
            <a:r>
              <a:rPr lang="en-US" sz="4000" dirty="0"/>
              <a:t>El </a:t>
            </a:r>
            <a:r>
              <a:rPr lang="en-US" sz="4000" dirty="0" err="1" smtClean="0"/>
              <a:t>río</a:t>
            </a:r>
            <a:r>
              <a:rPr lang="en-US" sz="4000" dirty="0" smtClean="0"/>
              <a:t> </a:t>
            </a:r>
            <a:r>
              <a:rPr lang="en-US" sz="4000" dirty="0" err="1"/>
              <a:t>Lempa</a:t>
            </a:r>
            <a:endParaRPr lang="en-US" sz="4000" dirty="0"/>
          </a:p>
          <a:p>
            <a:r>
              <a:rPr lang="en-US" sz="4000" dirty="0"/>
              <a:t>El Lago </a:t>
            </a:r>
            <a:r>
              <a:rPr lang="en-US" sz="4000" dirty="0" err="1"/>
              <a:t>Llopango</a:t>
            </a:r>
            <a:r>
              <a:rPr lang="en-US" sz="4000" dirty="0"/>
              <a:t> (el </a:t>
            </a:r>
            <a:r>
              <a:rPr lang="en-US" sz="4000" dirty="0" err="1"/>
              <a:t>l</a:t>
            </a:r>
            <a:r>
              <a:rPr lang="en-US" sz="4000" dirty="0" err="1" smtClean="0"/>
              <a:t>ago</a:t>
            </a:r>
            <a:r>
              <a:rPr lang="en-US" sz="4000" dirty="0" smtClean="0"/>
              <a:t> </a:t>
            </a:r>
            <a:r>
              <a:rPr lang="en-US" sz="4000" dirty="0" err="1" smtClean="0"/>
              <a:t>más</a:t>
            </a:r>
            <a:r>
              <a:rPr lang="en-US" sz="4000" dirty="0" smtClean="0"/>
              <a:t> </a:t>
            </a:r>
            <a:r>
              <a:rPr lang="en-US" sz="4000" dirty="0" err="1"/>
              <a:t>grande</a:t>
            </a:r>
            <a:r>
              <a:rPr lang="en-US" sz="4000" dirty="0"/>
              <a:t> de un </a:t>
            </a:r>
            <a:r>
              <a:rPr lang="en-US" sz="4000" dirty="0" err="1" smtClean="0"/>
              <a:t>volcán</a:t>
            </a:r>
            <a:r>
              <a:rPr lang="en-US" sz="4000" dirty="0"/>
              <a:t>) </a:t>
            </a:r>
            <a:endParaRPr lang="en-US" sz="4000" dirty="0" smtClean="0"/>
          </a:p>
          <a:p>
            <a:r>
              <a:rPr lang="en-US" sz="4000" dirty="0" smtClean="0"/>
              <a:t>Las </a:t>
            </a:r>
            <a:r>
              <a:rPr lang="en-US" sz="4000" dirty="0" err="1" smtClean="0"/>
              <a:t>montañas</a:t>
            </a:r>
            <a:r>
              <a:rPr lang="en-US" sz="4000" dirty="0" smtClean="0"/>
              <a:t> </a:t>
            </a:r>
            <a:r>
              <a:rPr lang="en-US" sz="4000" dirty="0"/>
              <a:t>Sierra Madre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8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Costa 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El Mar Caribe</a:t>
            </a:r>
          </a:p>
          <a:p>
            <a:r>
              <a:rPr lang="en-US" sz="3600" dirty="0"/>
              <a:t>El </a:t>
            </a:r>
            <a:r>
              <a:rPr lang="en-US" sz="3600" dirty="0" err="1" smtClean="0"/>
              <a:t>Océano</a:t>
            </a:r>
            <a:r>
              <a:rPr lang="en-US" sz="3600" dirty="0" smtClean="0"/>
              <a:t> </a:t>
            </a:r>
            <a:r>
              <a:rPr lang="en-US" sz="3600" dirty="0" err="1" smtClean="0"/>
              <a:t>Pacífico</a:t>
            </a:r>
            <a:endParaRPr lang="en-US" sz="3600" dirty="0"/>
          </a:p>
          <a:p>
            <a:r>
              <a:rPr lang="en-US" sz="3600" dirty="0"/>
              <a:t>Las </a:t>
            </a:r>
            <a:r>
              <a:rPr lang="en-US" sz="3600" dirty="0" err="1" smtClean="0"/>
              <a:t>montañas</a:t>
            </a:r>
            <a:r>
              <a:rPr lang="en-US" sz="3600" dirty="0" smtClean="0"/>
              <a:t> </a:t>
            </a:r>
            <a:r>
              <a:rPr lang="en-US" sz="3600" dirty="0"/>
              <a:t>Sierra Madre</a:t>
            </a:r>
          </a:p>
          <a:p>
            <a:r>
              <a:rPr lang="en-US" sz="3600" dirty="0"/>
              <a:t>Las </a:t>
            </a:r>
            <a:r>
              <a:rPr lang="en-US" sz="3600" dirty="0" err="1" smtClean="0"/>
              <a:t>montañas</a:t>
            </a:r>
            <a:r>
              <a:rPr lang="en-US" sz="3600" dirty="0" smtClean="0"/>
              <a:t> </a:t>
            </a:r>
            <a:r>
              <a:rPr lang="en-US" sz="3600" dirty="0"/>
              <a:t>Talamanca</a:t>
            </a:r>
          </a:p>
        </p:txBody>
      </p:sp>
    </p:spTree>
    <p:extLst>
      <p:ext uri="{BB962C8B-B14F-4D97-AF65-F5344CB8AC3E}">
        <p14:creationId xmlns:p14="http://schemas.microsoft.com/office/powerpoint/2010/main" val="391283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Guatemala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El </a:t>
            </a:r>
            <a:r>
              <a:rPr lang="en-US" sz="4000" dirty="0" err="1" smtClean="0"/>
              <a:t>Océano</a:t>
            </a:r>
            <a:r>
              <a:rPr lang="en-US" sz="4000" dirty="0" smtClean="0"/>
              <a:t> </a:t>
            </a:r>
            <a:r>
              <a:rPr lang="en-US" sz="4000" dirty="0" err="1" smtClean="0"/>
              <a:t>Pacífico</a:t>
            </a:r>
            <a:endParaRPr lang="en-US" sz="4000" dirty="0"/>
          </a:p>
          <a:p>
            <a:r>
              <a:rPr lang="en-US" sz="4000" dirty="0"/>
              <a:t>Las </a:t>
            </a:r>
            <a:r>
              <a:rPr lang="en-US" sz="4000" dirty="0" err="1" smtClean="0"/>
              <a:t>montañas</a:t>
            </a:r>
            <a:r>
              <a:rPr lang="en-US" sz="4000" dirty="0" smtClean="0"/>
              <a:t> </a:t>
            </a:r>
            <a:r>
              <a:rPr lang="en-US" sz="4000" dirty="0"/>
              <a:t>Sierra Madre</a:t>
            </a:r>
          </a:p>
          <a:p>
            <a:r>
              <a:rPr lang="en-US" sz="4000" dirty="0"/>
              <a:t>Las </a:t>
            </a:r>
            <a:r>
              <a:rPr lang="en-US" sz="4000" dirty="0" err="1" smtClean="0"/>
              <a:t>montañas</a:t>
            </a:r>
            <a:r>
              <a:rPr lang="en-US" sz="4000" dirty="0" smtClean="0"/>
              <a:t> </a:t>
            </a:r>
            <a:r>
              <a:rPr lang="en-US" sz="4000" dirty="0" err="1"/>
              <a:t>Cuchumatanes</a:t>
            </a:r>
            <a:endParaRPr lang="en-US" sz="4000" dirty="0"/>
          </a:p>
          <a:p>
            <a:r>
              <a:rPr lang="en-US" sz="4000" dirty="0"/>
              <a:t>El </a:t>
            </a:r>
            <a:r>
              <a:rPr lang="en-US" sz="4000" dirty="0" err="1" smtClean="0"/>
              <a:t>volcán</a:t>
            </a:r>
            <a:r>
              <a:rPr lang="en-US" sz="4000" dirty="0" smtClean="0"/>
              <a:t> </a:t>
            </a:r>
            <a:r>
              <a:rPr lang="en-US" sz="4000" dirty="0" err="1"/>
              <a:t>Tajumulco</a:t>
            </a:r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33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Honduras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Las </a:t>
            </a:r>
            <a:r>
              <a:rPr lang="en-US" sz="3600" dirty="0" err="1" smtClean="0"/>
              <a:t>montañas</a:t>
            </a:r>
            <a:r>
              <a:rPr lang="en-US" sz="3600" dirty="0" smtClean="0"/>
              <a:t> </a:t>
            </a:r>
            <a:r>
              <a:rPr lang="en-US" sz="3600" dirty="0"/>
              <a:t>Sierra Madre</a:t>
            </a:r>
          </a:p>
          <a:p>
            <a:r>
              <a:rPr lang="en-US" sz="3600" dirty="0"/>
              <a:t>El </a:t>
            </a:r>
            <a:r>
              <a:rPr lang="en-US" sz="3600" dirty="0" err="1" smtClean="0"/>
              <a:t>Océano</a:t>
            </a:r>
            <a:r>
              <a:rPr lang="en-US" sz="3600" dirty="0" smtClean="0"/>
              <a:t> </a:t>
            </a:r>
            <a:r>
              <a:rPr lang="en-US" sz="3600" dirty="0" err="1" smtClean="0"/>
              <a:t>Pacífico</a:t>
            </a:r>
            <a:endParaRPr lang="en-US" sz="3600" dirty="0"/>
          </a:p>
          <a:p>
            <a:r>
              <a:rPr lang="en-US" sz="3600" dirty="0"/>
              <a:t>El Mar Caribe</a:t>
            </a:r>
          </a:p>
          <a:p>
            <a:r>
              <a:rPr lang="en-US" sz="3600" dirty="0"/>
              <a:t>La Costa de Mosquito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52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Nicaragua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El Mar Caribe</a:t>
            </a:r>
          </a:p>
          <a:p>
            <a:r>
              <a:rPr lang="en-US" sz="3200" dirty="0"/>
              <a:t>El </a:t>
            </a:r>
            <a:r>
              <a:rPr lang="en-US" sz="3200" dirty="0" err="1" smtClean="0"/>
              <a:t>Océano</a:t>
            </a:r>
            <a:r>
              <a:rPr lang="en-US" sz="3200" dirty="0" smtClean="0"/>
              <a:t> </a:t>
            </a:r>
            <a:r>
              <a:rPr lang="en-US" sz="3200" dirty="0" err="1" smtClean="0"/>
              <a:t>Pacífico</a:t>
            </a:r>
            <a:endParaRPr lang="en-US" sz="3200" dirty="0"/>
          </a:p>
          <a:p>
            <a:r>
              <a:rPr lang="en-US" sz="3200" dirty="0"/>
              <a:t>El Lago Managua</a:t>
            </a:r>
          </a:p>
          <a:p>
            <a:r>
              <a:rPr lang="en-US" sz="3200" dirty="0"/>
              <a:t>El Lago Nicaragua</a:t>
            </a:r>
          </a:p>
          <a:p>
            <a:r>
              <a:rPr lang="en-US" sz="3200" dirty="0"/>
              <a:t>El </a:t>
            </a:r>
            <a:r>
              <a:rPr lang="en-US" sz="3200" dirty="0" err="1" smtClean="0"/>
              <a:t>Volcán</a:t>
            </a:r>
            <a:r>
              <a:rPr lang="en-US" sz="3200" dirty="0" smtClean="0"/>
              <a:t> </a:t>
            </a:r>
            <a:r>
              <a:rPr lang="en-US" sz="3200" dirty="0"/>
              <a:t>Madras</a:t>
            </a:r>
          </a:p>
          <a:p>
            <a:r>
              <a:rPr lang="en-US" sz="3200" dirty="0"/>
              <a:t>El </a:t>
            </a:r>
            <a:r>
              <a:rPr lang="en-US" sz="3200" dirty="0" err="1" smtClean="0"/>
              <a:t>Volcán</a:t>
            </a:r>
            <a:r>
              <a:rPr lang="en-US" sz="3200" dirty="0" smtClean="0"/>
              <a:t> Concepción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92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Panamá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El </a:t>
            </a:r>
            <a:r>
              <a:rPr lang="en-US" sz="3200" dirty="0" err="1" smtClean="0"/>
              <a:t>Océano</a:t>
            </a:r>
            <a:r>
              <a:rPr lang="en-US" sz="3200" dirty="0" smtClean="0"/>
              <a:t> </a:t>
            </a:r>
            <a:r>
              <a:rPr lang="en-US" sz="3200" dirty="0" err="1" smtClean="0"/>
              <a:t>Pacífico</a:t>
            </a:r>
            <a:endParaRPr lang="en-US" sz="3200" dirty="0"/>
          </a:p>
          <a:p>
            <a:r>
              <a:rPr lang="en-US" sz="3200" dirty="0"/>
              <a:t>El Mar Caribe</a:t>
            </a:r>
          </a:p>
          <a:p>
            <a:r>
              <a:rPr lang="en-US" sz="3200" dirty="0"/>
              <a:t>El </a:t>
            </a:r>
            <a:r>
              <a:rPr lang="en-US" sz="3200" dirty="0" err="1"/>
              <a:t>Golfo</a:t>
            </a:r>
            <a:r>
              <a:rPr lang="en-US" sz="3200" dirty="0"/>
              <a:t> de </a:t>
            </a:r>
            <a:r>
              <a:rPr lang="en-US" sz="3200" dirty="0" smtClean="0"/>
              <a:t>Panamá</a:t>
            </a:r>
            <a:endParaRPr lang="en-US" sz="3200" dirty="0"/>
          </a:p>
          <a:p>
            <a:r>
              <a:rPr lang="en-US" sz="3200" dirty="0"/>
              <a:t>Las </a:t>
            </a:r>
            <a:r>
              <a:rPr lang="en-US" sz="3200" dirty="0" err="1" smtClean="0"/>
              <a:t>montañas</a:t>
            </a:r>
            <a:r>
              <a:rPr lang="en-US" sz="3200" dirty="0" smtClean="0"/>
              <a:t> </a:t>
            </a:r>
            <a:r>
              <a:rPr lang="en-US" sz="3200" dirty="0"/>
              <a:t>Talamanca</a:t>
            </a:r>
          </a:p>
          <a:p>
            <a:r>
              <a:rPr lang="en-US" sz="3200" dirty="0"/>
              <a:t>Las </a:t>
            </a:r>
            <a:r>
              <a:rPr lang="en-US" sz="3200" dirty="0" err="1" smtClean="0"/>
              <a:t>montañas</a:t>
            </a:r>
            <a:r>
              <a:rPr lang="en-US" sz="3200" dirty="0" smtClean="0"/>
              <a:t> </a:t>
            </a:r>
            <a:r>
              <a:rPr lang="en-US" sz="3200" dirty="0"/>
              <a:t>Central</a:t>
            </a:r>
          </a:p>
          <a:p>
            <a:r>
              <a:rPr lang="en-US" sz="3200" dirty="0"/>
              <a:t>Las </a:t>
            </a:r>
            <a:r>
              <a:rPr lang="en-US" sz="3200" dirty="0" err="1" smtClean="0"/>
              <a:t>montañas</a:t>
            </a:r>
            <a:r>
              <a:rPr lang="en-US" sz="3200" dirty="0" smtClean="0"/>
              <a:t> </a:t>
            </a:r>
            <a:r>
              <a:rPr lang="en-US" sz="3200" dirty="0"/>
              <a:t>San </a:t>
            </a:r>
            <a:r>
              <a:rPr lang="en-US" sz="3200" dirty="0" smtClean="0"/>
              <a:t>Blas</a:t>
            </a:r>
          </a:p>
          <a:p>
            <a:r>
              <a:rPr lang="en-US" sz="3200" dirty="0" smtClean="0"/>
              <a:t>El Canal de Panamá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25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7406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819" y="1198179"/>
            <a:ext cx="10606526" cy="5407573"/>
          </a:xfrm>
        </p:spPr>
        <p:txBody>
          <a:bodyPr>
            <a:normAutofit/>
          </a:bodyPr>
          <a:lstStyle/>
          <a:p>
            <a:r>
              <a:rPr lang="en-US" sz="2800" dirty="0"/>
              <a:t>El </a:t>
            </a:r>
            <a:r>
              <a:rPr lang="en-US" sz="2800" dirty="0" err="1" smtClean="0"/>
              <a:t>Océano</a:t>
            </a:r>
            <a:r>
              <a:rPr lang="en-US" sz="2800" dirty="0" smtClean="0"/>
              <a:t> Atlántico</a:t>
            </a:r>
            <a:endParaRPr lang="en-US" sz="2800" dirty="0"/>
          </a:p>
          <a:p>
            <a:r>
              <a:rPr lang="en-US" sz="2800" dirty="0" smtClean="0"/>
              <a:t>El </a:t>
            </a:r>
            <a:r>
              <a:rPr lang="en-US" sz="2800" dirty="0" err="1"/>
              <a:t>Golfo</a:t>
            </a:r>
            <a:r>
              <a:rPr lang="en-US" sz="2800" dirty="0"/>
              <a:t> de </a:t>
            </a:r>
            <a:r>
              <a:rPr lang="en-US" sz="2800" dirty="0" smtClean="0"/>
              <a:t>México</a:t>
            </a:r>
            <a:endParaRPr lang="en-US" sz="2800" dirty="0"/>
          </a:p>
          <a:p>
            <a:r>
              <a:rPr lang="en-US" sz="2800" dirty="0"/>
              <a:t>El Mar Caribe</a:t>
            </a:r>
          </a:p>
          <a:p>
            <a:r>
              <a:rPr lang="en-US" sz="2800" dirty="0"/>
              <a:t>Guantanamo Bay</a:t>
            </a:r>
          </a:p>
          <a:p>
            <a:r>
              <a:rPr lang="en-US" sz="2800" dirty="0"/>
              <a:t>Las </a:t>
            </a:r>
            <a:r>
              <a:rPr lang="en-US" sz="2800" dirty="0" err="1"/>
              <a:t>m</a:t>
            </a:r>
            <a:r>
              <a:rPr lang="en-US" sz="2800" dirty="0" err="1" smtClean="0"/>
              <a:t>ontañas</a:t>
            </a:r>
            <a:r>
              <a:rPr lang="en-US" sz="2800" dirty="0" smtClean="0"/>
              <a:t> </a:t>
            </a:r>
            <a:r>
              <a:rPr lang="en-US" sz="2800" dirty="0"/>
              <a:t>Sierra </a:t>
            </a:r>
            <a:r>
              <a:rPr lang="en-US" sz="2800" dirty="0" err="1"/>
              <a:t>Maestra</a:t>
            </a:r>
            <a:endParaRPr lang="en-US" sz="2800" dirty="0"/>
          </a:p>
          <a:p>
            <a:r>
              <a:rPr lang="en-US" sz="2800" dirty="0"/>
              <a:t>Las </a:t>
            </a:r>
            <a:r>
              <a:rPr lang="en-US" sz="2800" dirty="0" err="1" smtClean="0"/>
              <a:t>montañas</a:t>
            </a:r>
            <a:r>
              <a:rPr lang="en-US" sz="2800" dirty="0" smtClean="0"/>
              <a:t> </a:t>
            </a:r>
            <a:r>
              <a:rPr lang="en-US" sz="2800" dirty="0"/>
              <a:t>Sierra de Los </a:t>
            </a:r>
            <a:r>
              <a:rPr lang="en-US" sz="2800" dirty="0" err="1"/>
              <a:t>Organos</a:t>
            </a:r>
            <a:endParaRPr lang="en-US" sz="2800" dirty="0"/>
          </a:p>
          <a:p>
            <a:r>
              <a:rPr lang="en-US" sz="2800" dirty="0"/>
              <a:t>Isla de Juventud</a:t>
            </a:r>
          </a:p>
          <a:p>
            <a:r>
              <a:rPr lang="en-US" sz="2800" dirty="0"/>
              <a:t>Pico </a:t>
            </a:r>
            <a:r>
              <a:rPr lang="en-US" sz="2800" dirty="0" err="1"/>
              <a:t>Turquino</a:t>
            </a:r>
            <a:endParaRPr lang="en-US" sz="2800" dirty="0"/>
          </a:p>
          <a:p>
            <a:r>
              <a:rPr lang="en-US" sz="2800" dirty="0" err="1" smtClean="0"/>
              <a:t>Estrecho</a:t>
            </a:r>
            <a:r>
              <a:rPr lang="en-US" sz="2800" dirty="0" smtClean="0"/>
              <a:t> de </a:t>
            </a:r>
            <a:r>
              <a:rPr lang="en-US" sz="2800" dirty="0"/>
              <a:t>Florida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83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REPÚBLICA DOMINICANA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El Mar Caribe</a:t>
            </a:r>
          </a:p>
          <a:p>
            <a:r>
              <a:rPr lang="en-US" sz="3200" dirty="0"/>
              <a:t>El </a:t>
            </a:r>
            <a:r>
              <a:rPr lang="en-US" sz="3200" dirty="0" err="1" smtClean="0"/>
              <a:t>Océano</a:t>
            </a:r>
            <a:r>
              <a:rPr lang="en-US" sz="3200" dirty="0" smtClean="0"/>
              <a:t> Atlántico</a:t>
            </a:r>
            <a:endParaRPr lang="en-US" sz="3200" dirty="0"/>
          </a:p>
          <a:p>
            <a:r>
              <a:rPr lang="en-US" sz="3200" dirty="0"/>
              <a:t>El </a:t>
            </a:r>
            <a:r>
              <a:rPr lang="en-US" sz="3200" dirty="0" err="1" smtClean="0"/>
              <a:t>río</a:t>
            </a:r>
            <a:r>
              <a:rPr lang="en-US" sz="3200" dirty="0" smtClean="0"/>
              <a:t> </a:t>
            </a:r>
            <a:r>
              <a:rPr lang="en-US" sz="3200" dirty="0" err="1"/>
              <a:t>Yoque</a:t>
            </a:r>
            <a:r>
              <a:rPr lang="en-US" sz="3200" dirty="0"/>
              <a:t> del Norte</a:t>
            </a:r>
          </a:p>
          <a:p>
            <a:r>
              <a:rPr lang="en-US" sz="3200" dirty="0"/>
              <a:t>Pico Duarte</a:t>
            </a:r>
          </a:p>
          <a:p>
            <a:r>
              <a:rPr lang="en-US" sz="3200" dirty="0"/>
              <a:t>Las </a:t>
            </a:r>
            <a:r>
              <a:rPr lang="en-US" sz="3200" dirty="0" err="1" smtClean="0"/>
              <a:t>montañas</a:t>
            </a:r>
            <a:r>
              <a:rPr lang="en-US" sz="3200" dirty="0" smtClean="0"/>
              <a:t> </a:t>
            </a:r>
            <a:r>
              <a:rPr lang="en-US" sz="3200" dirty="0"/>
              <a:t>Cordillera Central</a:t>
            </a:r>
          </a:p>
          <a:p>
            <a:r>
              <a:rPr lang="en-US" sz="3200" dirty="0"/>
              <a:t>El Lago </a:t>
            </a:r>
            <a:r>
              <a:rPr lang="en-US" sz="3200" dirty="0" err="1"/>
              <a:t>Enriquillo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82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PUERTO RICO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09090"/>
          </a:xfrm>
        </p:spPr>
        <p:txBody>
          <a:bodyPr>
            <a:normAutofit/>
          </a:bodyPr>
          <a:lstStyle/>
          <a:p>
            <a:r>
              <a:rPr lang="en-US" sz="3600" dirty="0"/>
              <a:t>El </a:t>
            </a:r>
            <a:r>
              <a:rPr lang="en-US" sz="3600" dirty="0" err="1" smtClean="0"/>
              <a:t>Océano</a:t>
            </a:r>
            <a:r>
              <a:rPr lang="en-US" sz="3600" dirty="0" smtClean="0"/>
              <a:t> Atlántico</a:t>
            </a:r>
            <a:endParaRPr lang="en-US" sz="3600" dirty="0"/>
          </a:p>
          <a:p>
            <a:r>
              <a:rPr lang="en-US" sz="3600" dirty="0"/>
              <a:t>El Mar Caribe</a:t>
            </a:r>
          </a:p>
          <a:p>
            <a:r>
              <a:rPr lang="en-US" sz="3600" dirty="0"/>
              <a:t>Las </a:t>
            </a:r>
            <a:r>
              <a:rPr lang="en-US" sz="3600" dirty="0" err="1" smtClean="0"/>
              <a:t>montañas</a:t>
            </a:r>
            <a:r>
              <a:rPr lang="en-US" sz="3600" dirty="0" smtClean="0"/>
              <a:t> </a:t>
            </a:r>
            <a:r>
              <a:rPr lang="en-US" sz="3600" dirty="0"/>
              <a:t>Cordillera Central</a:t>
            </a:r>
          </a:p>
          <a:p>
            <a:r>
              <a:rPr lang="en-US" sz="3600" dirty="0"/>
              <a:t>El </a:t>
            </a:r>
            <a:r>
              <a:rPr lang="en-US" sz="3600" dirty="0" err="1"/>
              <a:t>parque</a:t>
            </a:r>
            <a:r>
              <a:rPr lang="en-US" sz="3600" dirty="0"/>
              <a:t> </a:t>
            </a:r>
            <a:r>
              <a:rPr lang="en-US" sz="3600" dirty="0" err="1"/>
              <a:t>Yonque</a:t>
            </a:r>
            <a:endParaRPr lang="en-US" sz="3600" dirty="0"/>
          </a:p>
          <a:p>
            <a:r>
              <a:rPr lang="en-US" sz="3600" dirty="0"/>
              <a:t>El Cerro de Punta (el </a:t>
            </a:r>
            <a:r>
              <a:rPr lang="en-US" sz="3600" dirty="0" err="1" smtClean="0"/>
              <a:t>punto</a:t>
            </a:r>
            <a:r>
              <a:rPr lang="en-US" sz="3600" dirty="0" smtClean="0"/>
              <a:t> </a:t>
            </a:r>
            <a:r>
              <a:rPr lang="en-US" sz="3600" dirty="0" err="1" smtClean="0"/>
              <a:t>más</a:t>
            </a:r>
            <a:r>
              <a:rPr lang="en-US" sz="3600" dirty="0" smtClean="0"/>
              <a:t> </a:t>
            </a:r>
            <a:r>
              <a:rPr lang="en-US" sz="3600" dirty="0" err="1"/>
              <a:t>arriba</a:t>
            </a:r>
            <a:r>
              <a:rPr lang="en-US" sz="3600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79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191</TotalTime>
  <Words>194</Words>
  <Application>Microsoft Office PowerPoint</Application>
  <PresentationFormat>Widescreen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Wisp</vt:lpstr>
      <vt:lpstr>Las Formas de Tierra  en  América Central </vt:lpstr>
      <vt:lpstr>Costa Rica</vt:lpstr>
      <vt:lpstr>Guatemala</vt:lpstr>
      <vt:lpstr>Honduras</vt:lpstr>
      <vt:lpstr>Nicaragua</vt:lpstr>
      <vt:lpstr>Panamá</vt:lpstr>
      <vt:lpstr>Cuba</vt:lpstr>
      <vt:lpstr>REPÚBLICA DOMINICANA</vt:lpstr>
      <vt:lpstr>PUERTO RICO</vt:lpstr>
      <vt:lpstr>EL SALVADOR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Formas de Tierra  en  América Central</dc:title>
  <dc:creator>Amanda Ford</dc:creator>
  <cp:lastModifiedBy>Amanda Ford</cp:lastModifiedBy>
  <cp:revision>5</cp:revision>
  <dcterms:created xsi:type="dcterms:W3CDTF">2015-08-13T14:02:34Z</dcterms:created>
  <dcterms:modified xsi:type="dcterms:W3CDTF">2015-08-14T14:15:44Z</dcterms:modified>
</cp:coreProperties>
</file>