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59F7C-3F83-40F2-BA1A-B2820E197D5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B1AA1-1836-451A-A00F-EB5797AA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3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3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1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9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5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6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9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7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6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2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A8835-A029-44FA-BFD5-4E0D1432013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4FEF0-2464-466A-B661-1F1698EA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Mapas</a:t>
            </a:r>
            <a:r>
              <a:rPr lang="en-US" dirty="0" smtClean="0"/>
              <a:t> de </a:t>
            </a:r>
            <a:r>
              <a:rPr lang="en-US" dirty="0" err="1" smtClean="0"/>
              <a:t>América</a:t>
            </a:r>
            <a:r>
              <a:rPr lang="en-US" dirty="0" smtClean="0"/>
              <a:t> Central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16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16" y="200024"/>
            <a:ext cx="11029421" cy="3482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3316" y="4216400"/>
            <a:ext cx="862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PAÍS: </a:t>
            </a:r>
          </a:p>
          <a:p>
            <a:endParaRPr lang="en-US" dirty="0"/>
          </a:p>
          <a:p>
            <a:r>
              <a:rPr lang="en-US" dirty="0" smtClean="0"/>
              <a:t>LA CAPITAL: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28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1" y="0"/>
            <a:ext cx="7030319" cy="6754019"/>
          </a:xfrm>
        </p:spPr>
      </p:pic>
      <p:sp>
        <p:nvSpPr>
          <p:cNvPr id="5" name="TextBox 4"/>
          <p:cNvSpPr txBox="1"/>
          <p:nvPr/>
        </p:nvSpPr>
        <p:spPr>
          <a:xfrm>
            <a:off x="7150100" y="685800"/>
            <a:ext cx="481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PAÍS:</a:t>
            </a:r>
          </a:p>
          <a:p>
            <a:endParaRPr lang="en-US" dirty="0"/>
          </a:p>
          <a:p>
            <a:r>
              <a:rPr lang="en-US" dirty="0" smtClean="0"/>
              <a:t>LA CAPITAL: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0418"/>
          <a:stretch/>
        </p:blipFill>
        <p:spPr>
          <a:xfrm>
            <a:off x="0" y="0"/>
            <a:ext cx="6007100" cy="68567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3200" y="901700"/>
            <a:ext cx="4838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PAÍS: </a:t>
            </a:r>
          </a:p>
          <a:p>
            <a:endParaRPr lang="en-US" dirty="0"/>
          </a:p>
          <a:p>
            <a:r>
              <a:rPr lang="en-US" dirty="0" smtClean="0"/>
              <a:t>LA CAPITAL: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9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37" y="725487"/>
            <a:ext cx="10162069" cy="54975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75400" y="215900"/>
            <a:ext cx="466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PAÍS:  </a:t>
            </a:r>
          </a:p>
          <a:p>
            <a:endParaRPr lang="en-US" dirty="0"/>
          </a:p>
          <a:p>
            <a:r>
              <a:rPr lang="en-US" dirty="0" smtClean="0"/>
              <a:t>LA CAPITAL: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8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241" y="1277937"/>
            <a:ext cx="9525884" cy="54022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900" y="457200"/>
            <a:ext cx="372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PAÍS:</a:t>
            </a:r>
          </a:p>
          <a:p>
            <a:endParaRPr lang="en-US" dirty="0"/>
          </a:p>
          <a:p>
            <a:r>
              <a:rPr lang="en-US" dirty="0" smtClean="0"/>
              <a:t>LA CAPITAL: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7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86" y="288924"/>
            <a:ext cx="7359605" cy="6188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18391" y="927100"/>
            <a:ext cx="4081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PAÍS: </a:t>
            </a:r>
          </a:p>
          <a:p>
            <a:endParaRPr lang="en-US" dirty="0"/>
          </a:p>
          <a:p>
            <a:r>
              <a:rPr lang="en-US" dirty="0" smtClean="0"/>
              <a:t>LA CAPITAL: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5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925637"/>
            <a:ext cx="10435591" cy="43481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5000" y="406400"/>
            <a:ext cx="535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PAÍS:  </a:t>
            </a:r>
          </a:p>
          <a:p>
            <a:endParaRPr lang="en-US" dirty="0"/>
          </a:p>
          <a:p>
            <a:r>
              <a:rPr lang="en-US" dirty="0" smtClean="0"/>
              <a:t>LA CAPITAL: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1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361949"/>
            <a:ext cx="9726613" cy="57098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2800" y="4191000"/>
            <a:ext cx="5829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PAÍS:  </a:t>
            </a:r>
          </a:p>
          <a:p>
            <a:endParaRPr lang="en-US" dirty="0"/>
          </a:p>
          <a:p>
            <a:r>
              <a:rPr lang="en-US" dirty="0" smtClean="0"/>
              <a:t>LA CAPITAL: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3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36" y="-1"/>
            <a:ext cx="6811963" cy="68119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04000" y="381000"/>
            <a:ext cx="4889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PAÍS: </a:t>
            </a:r>
          </a:p>
          <a:p>
            <a:endParaRPr lang="en-US" dirty="0"/>
          </a:p>
          <a:p>
            <a:r>
              <a:rPr lang="en-US" dirty="0" smtClean="0"/>
              <a:t>LA CAPITAL: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56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59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Los Mapas de América Central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7</cp:revision>
  <cp:lastPrinted>2015-08-12T17:29:09Z</cp:lastPrinted>
  <dcterms:created xsi:type="dcterms:W3CDTF">2015-08-12T16:48:26Z</dcterms:created>
  <dcterms:modified xsi:type="dcterms:W3CDTF">2015-08-12T17:47:05Z</dcterms:modified>
</cp:coreProperties>
</file>