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1" r:id="rId5"/>
    <p:sldId id="260" r:id="rId6"/>
    <p:sldId id="258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88" r:id="rId20"/>
    <p:sldId id="278" r:id="rId21"/>
    <p:sldId id="285" r:id="rId22"/>
    <p:sldId id="281" r:id="rId23"/>
    <p:sldId id="284" r:id="rId24"/>
    <p:sldId id="277" r:id="rId25"/>
    <p:sldId id="287" r:id="rId26"/>
    <p:sldId id="276" r:id="rId27"/>
    <p:sldId id="282" r:id="rId28"/>
    <p:sldId id="283" r:id="rId29"/>
    <p:sldId id="280" r:id="rId30"/>
    <p:sldId id="279" r:id="rId31"/>
    <p:sldId id="289" r:id="rId32"/>
    <p:sldId id="274" r:id="rId33"/>
    <p:sldId id="301" r:id="rId34"/>
    <p:sldId id="290" r:id="rId35"/>
    <p:sldId id="291" r:id="rId36"/>
    <p:sldId id="302" r:id="rId37"/>
    <p:sldId id="292" r:id="rId38"/>
    <p:sldId id="299" r:id="rId39"/>
    <p:sldId id="293" r:id="rId40"/>
    <p:sldId id="294" r:id="rId41"/>
    <p:sldId id="304" r:id="rId42"/>
    <p:sldId id="295" r:id="rId43"/>
    <p:sldId id="300" r:id="rId44"/>
    <p:sldId id="296" r:id="rId45"/>
    <p:sldId id="303" r:id="rId46"/>
    <p:sldId id="297" r:id="rId47"/>
    <p:sldId id="286" r:id="rId48"/>
    <p:sldId id="29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4B213-EEE6-4E65-B3BD-DCBE7E7160F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7090-DA2A-4128-AC1B-2E6D0D4F7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Name That Country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Central America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6781800" y="3048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209800" y="21336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533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Cuba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4267200" y="24384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Dominican Republic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4953000" y="2209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533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Puerto Rico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28600" y="1828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Gulf of Mexico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667000" y="3733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895600" y="5334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Atlantic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Let’s Try Again!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457200" y="1524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Mexico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667000" y="3733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457200" y="1524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Mexico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3733800" y="182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5334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Honduras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4267200" y="24384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Dominican Republic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4724400" y="3429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Nicaragua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209800" y="21336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533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Cuba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6629400" y="5867400"/>
            <a:ext cx="22860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Panama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28600" y="1828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Gulf of Mexico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1524000" y="182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Guatemala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2362200" y="563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Pacific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6781800" y="3048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5257800" y="4953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609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Costa Rica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1524000" y="182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Guatemala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2133600" y="2590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381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 Salvador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895600" y="5334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Atlantic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One More Time!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4953000" y="2209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533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Puerto Rico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457200" y="1524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Mexico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1524000" y="182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Guatemala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28600" y="1828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Gulf of Mexico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6629400" y="5867400"/>
            <a:ext cx="22860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Panama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209800" y="21336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533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Cuba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3733800" y="182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5334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Honduras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6629400" y="5867400"/>
            <a:ext cx="22860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45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Panama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2133600" y="2590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381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 Salvador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895600" y="5334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Atlantic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5257800" y="4953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609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Costa Rica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4267200" y="24384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Dominican Republic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4724400" y="3429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Nicaragua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2667000" y="3733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4572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2362200" y="563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Pacific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2362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  <p:pic>
        <p:nvPicPr>
          <p:cNvPr id="1026" name="Picture 2" descr="C:\Users\AFord\Desktop\central america islands map blan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2828" cy="617220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4953000" y="2209800"/>
            <a:ext cx="2121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76800" y="533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Puerto Rico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6781800" y="3048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Caribbean Sea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3733800" y="182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5334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Honduras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2133600" y="2590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3810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 Salvador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5257800" y="4953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609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Costa Rica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4724400" y="34290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Nicaragua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entral america map blank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915400" cy="6819751"/>
          </a:xfrm>
        </p:spPr>
      </p:pic>
      <p:sp>
        <p:nvSpPr>
          <p:cNvPr id="5" name="Left Arrow 4"/>
          <p:cNvSpPr/>
          <p:nvPr/>
        </p:nvSpPr>
        <p:spPr>
          <a:xfrm>
            <a:off x="2362200" y="56388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33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Pacific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124</Words>
  <Application>Microsoft Office PowerPoint</Application>
  <PresentationFormat>On-screen Show (4:3)</PresentationFormat>
  <Paragraphs>67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Name That Country Central America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Let’s Try Again!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One More Time!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That Country Central America</dc:title>
  <dc:creator>AFord</dc:creator>
  <cp:lastModifiedBy>aford</cp:lastModifiedBy>
  <cp:revision>7</cp:revision>
  <dcterms:created xsi:type="dcterms:W3CDTF">2013-01-24T21:36:02Z</dcterms:created>
  <dcterms:modified xsi:type="dcterms:W3CDTF">2013-01-25T13:27:54Z</dcterms:modified>
</cp:coreProperties>
</file>