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A9F83C8-1E98-4318-8D15-69D9A7E73001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5A8BF83-0891-4B24-B32D-F79E009E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83C8-1E98-4318-8D15-69D9A7E73001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BF83-0891-4B24-B32D-F79E009E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83C8-1E98-4318-8D15-69D9A7E73001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BF83-0891-4B24-B32D-F79E009E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83C8-1E98-4318-8D15-69D9A7E73001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BF83-0891-4B24-B32D-F79E009E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83C8-1E98-4318-8D15-69D9A7E73001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BF83-0891-4B24-B32D-F79E009E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83C8-1E98-4318-8D15-69D9A7E73001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BF83-0891-4B24-B32D-F79E009E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9F83C8-1E98-4318-8D15-69D9A7E73001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A8BF83-0891-4B24-B32D-F79E009E34B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A9F83C8-1E98-4318-8D15-69D9A7E73001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5A8BF83-0891-4B24-B32D-F79E009E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83C8-1E98-4318-8D15-69D9A7E73001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BF83-0891-4B24-B32D-F79E009E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83C8-1E98-4318-8D15-69D9A7E73001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BF83-0891-4B24-B32D-F79E009E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83C8-1E98-4318-8D15-69D9A7E73001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BF83-0891-4B24-B32D-F79E009E3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A9F83C8-1E98-4318-8D15-69D9A7E73001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5A8BF83-0891-4B24-B32D-F79E009E34B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Celebrity Descriptions </a:t>
            </a:r>
            <a:r>
              <a:rPr lang="en-US" smtClean="0"/>
              <a:t>Writing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(celebrity, musician, athlete, movie star)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Sentence with the person’s name (Se llama…)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5 sentences with descriptions / adjectives (Ella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r>
              <a:rPr lang="en-US" dirty="0" smtClean="0"/>
              <a:t>.  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bonita</a:t>
            </a:r>
            <a:r>
              <a:rPr lang="en-US" dirty="0" smtClean="0"/>
              <a:t>.)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will be graded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</a:p>
          <a:p>
            <a:r>
              <a:rPr lang="en-US" dirty="0" smtClean="0"/>
              <a:t>Sentence with name</a:t>
            </a:r>
          </a:p>
          <a:p>
            <a:r>
              <a:rPr lang="en-US" dirty="0" smtClean="0"/>
              <a:t>5 sentences with descriptions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Accents</a:t>
            </a:r>
          </a:p>
          <a:p>
            <a:r>
              <a:rPr lang="en-US" dirty="0" smtClean="0"/>
              <a:t>Correct endings on adjectives</a:t>
            </a:r>
          </a:p>
          <a:p>
            <a:r>
              <a:rPr lang="en-US" dirty="0" smtClean="0"/>
              <a:t>Correct verb (ser)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</TotalTime>
  <Words>70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Celebrity Descriptions Writing Assignment</vt:lpstr>
      <vt:lpstr>Tu necesitas…</vt:lpstr>
      <vt:lpstr>You will be graded on…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Celebrity Descriptions Writing Assignment</dc:title>
  <dc:creator>aford</dc:creator>
  <cp:lastModifiedBy>aford</cp:lastModifiedBy>
  <cp:revision>1</cp:revision>
  <dcterms:created xsi:type="dcterms:W3CDTF">2012-10-15T02:20:39Z</dcterms:created>
  <dcterms:modified xsi:type="dcterms:W3CDTF">2012-10-15T02:30:14Z</dcterms:modified>
</cp:coreProperties>
</file>