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2" r:id="rId3"/>
    <p:sldId id="264" r:id="rId4"/>
    <p:sldId id="263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DE5E2-DF0E-407D-9C9C-275E6F20528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654F-FA9D-463B-8393-C100A061D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5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9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9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0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2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9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0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9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2B5CB-3FB6-4120-86E8-86F23F012D9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216F-E974-4558-9CCD-F4AD6106F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2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de Camping</a:t>
            </a:r>
            <a:br>
              <a:rPr lang="en-US" dirty="0" smtClean="0"/>
            </a:b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Lugares</a:t>
            </a:r>
            <a:r>
              <a:rPr lang="en-US" dirty="0" smtClean="0"/>
              <a:t> (places)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campo: country, countryside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lago</a:t>
            </a:r>
            <a:r>
              <a:rPr lang="en-US" dirty="0" smtClean="0"/>
              <a:t>: lake</a:t>
            </a:r>
          </a:p>
          <a:p>
            <a:r>
              <a:rPr lang="en-US" dirty="0" smtClean="0"/>
              <a:t>El mar: sea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montañas</a:t>
            </a:r>
            <a:r>
              <a:rPr lang="en-US" dirty="0" smtClean="0"/>
              <a:t>: mountains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parque</a:t>
            </a:r>
            <a:r>
              <a:rPr lang="en-US" dirty="0" smtClean="0"/>
              <a:t>: park</a:t>
            </a:r>
          </a:p>
          <a:p>
            <a:r>
              <a:rPr lang="en-US" dirty="0" smtClean="0"/>
              <a:t>La playa: beach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río</a:t>
            </a:r>
            <a:r>
              <a:rPr lang="en-US" dirty="0" smtClean="0"/>
              <a:t>: river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1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Actividades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851025"/>
            <a:ext cx="10515600" cy="4351338"/>
          </a:xfrm>
        </p:spPr>
        <p:txBody>
          <a:bodyPr/>
          <a:lstStyle/>
          <a:p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caminata</a:t>
            </a:r>
            <a:r>
              <a:rPr lang="en-US" dirty="0" smtClean="0"/>
              <a:t>: to (go on a) hike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de </a:t>
            </a:r>
            <a:r>
              <a:rPr lang="en-US" dirty="0" err="1" smtClean="0"/>
              <a:t>pesca</a:t>
            </a:r>
            <a:r>
              <a:rPr lang="en-US" dirty="0" smtClean="0"/>
              <a:t>: to fish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de </a:t>
            </a:r>
            <a:r>
              <a:rPr lang="en-US" dirty="0" err="1" smtClean="0"/>
              <a:t>vacaciones</a:t>
            </a:r>
            <a:r>
              <a:rPr lang="en-US" dirty="0" smtClean="0"/>
              <a:t>: to go on vacation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de </a:t>
            </a:r>
            <a:r>
              <a:rPr lang="en-US" dirty="0" err="1" smtClean="0"/>
              <a:t>viaje</a:t>
            </a:r>
            <a:r>
              <a:rPr lang="en-US" dirty="0" smtClean="0"/>
              <a:t>: to take a trip</a:t>
            </a:r>
          </a:p>
          <a:p>
            <a:r>
              <a:rPr lang="en-US" dirty="0" err="1" smtClean="0"/>
              <a:t>Montar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bicicleta</a:t>
            </a:r>
            <a:r>
              <a:rPr lang="en-US" dirty="0" smtClean="0"/>
              <a:t>: to ride a bike</a:t>
            </a:r>
          </a:p>
          <a:p>
            <a:r>
              <a:rPr lang="en-US" dirty="0" err="1" smtClean="0"/>
              <a:t>Montar</a:t>
            </a:r>
            <a:r>
              <a:rPr lang="en-US" dirty="0" smtClean="0"/>
              <a:t> a </a:t>
            </a:r>
            <a:r>
              <a:rPr lang="en-US" dirty="0" err="1" smtClean="0"/>
              <a:t>caballo</a:t>
            </a:r>
            <a:r>
              <a:rPr lang="en-US" dirty="0" smtClean="0"/>
              <a:t>: to ride a horse</a:t>
            </a:r>
          </a:p>
          <a:p>
            <a:r>
              <a:rPr lang="en-US" dirty="0" err="1" smtClean="0"/>
              <a:t>Tomar</a:t>
            </a:r>
            <a:r>
              <a:rPr lang="en-US" dirty="0" smtClean="0"/>
              <a:t> el sol: to sunbathe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9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esquí</a:t>
            </a:r>
            <a:r>
              <a:rPr lang="en-US" dirty="0" smtClean="0"/>
              <a:t> </a:t>
            </a:r>
            <a:r>
              <a:rPr lang="en-US" dirty="0" err="1" smtClean="0"/>
              <a:t>acuático</a:t>
            </a:r>
            <a:r>
              <a:rPr lang="en-US" dirty="0" smtClean="0"/>
              <a:t>: to water ski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moto </a:t>
            </a:r>
            <a:r>
              <a:rPr lang="en-US" dirty="0" err="1" smtClean="0"/>
              <a:t>acuático</a:t>
            </a:r>
            <a:r>
              <a:rPr lang="en-US" dirty="0" smtClean="0"/>
              <a:t>: to jet ski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surf de vela: to windsurf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fogata</a:t>
            </a:r>
            <a:r>
              <a:rPr lang="en-US" dirty="0" smtClean="0"/>
              <a:t>: to have a campfire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parrillada</a:t>
            </a:r>
            <a:r>
              <a:rPr lang="en-US" dirty="0" smtClean="0"/>
              <a:t>: to grill/BBQ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un picnic: to have a picnic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7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Animales</a:t>
            </a:r>
            <a:r>
              <a:rPr lang="en-US" dirty="0" smtClean="0"/>
              <a:t> / </a:t>
            </a:r>
            <a:r>
              <a:rPr lang="en-US" dirty="0" err="1" smtClean="0"/>
              <a:t>Insectos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hormigas</a:t>
            </a:r>
            <a:r>
              <a:rPr lang="en-US" dirty="0" smtClean="0"/>
              <a:t>: ants</a:t>
            </a:r>
          </a:p>
          <a:p>
            <a:r>
              <a:rPr lang="en-US" dirty="0" smtClean="0"/>
              <a:t>El mono: monkey</a:t>
            </a:r>
          </a:p>
          <a:p>
            <a:r>
              <a:rPr lang="en-US" dirty="0" smtClean="0"/>
              <a:t>Los mosquitos: mosquitos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oso</a:t>
            </a:r>
            <a:r>
              <a:rPr lang="en-US" dirty="0" smtClean="0"/>
              <a:t>: bear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pájaro</a:t>
            </a:r>
            <a:r>
              <a:rPr lang="en-US" dirty="0" smtClean="0"/>
              <a:t>: bird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pez</a:t>
            </a:r>
            <a:r>
              <a:rPr lang="en-US" dirty="0" smtClean="0"/>
              <a:t> / los </a:t>
            </a:r>
            <a:r>
              <a:rPr lang="en-US" dirty="0" err="1" smtClean="0"/>
              <a:t>peces</a:t>
            </a:r>
            <a:r>
              <a:rPr lang="en-US" dirty="0" smtClean="0"/>
              <a:t>: fish</a:t>
            </a:r>
          </a:p>
          <a:p>
            <a:r>
              <a:rPr lang="en-US" dirty="0" smtClean="0"/>
              <a:t>El mosque: 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3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Tiempo</a:t>
            </a:r>
            <a:r>
              <a:rPr lang="en-US" dirty="0" smtClean="0"/>
              <a:t>: (</a:t>
            </a:r>
            <a:r>
              <a:rPr lang="en-US" dirty="0" err="1" smtClean="0"/>
              <a:t>repaso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Llueve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Nieva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</a:p>
          <a:p>
            <a:r>
              <a:rPr lang="en-US" smtClean="0"/>
              <a:t>Hace</a:t>
            </a:r>
            <a:r>
              <a:rPr lang="en-US" dirty="0" smtClean="0"/>
              <a:t> mal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sol.</a:t>
            </a:r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frío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9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205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Ir de Camping Vocabulario</vt:lpstr>
      <vt:lpstr>Los Lugares (places)</vt:lpstr>
      <vt:lpstr>Actividades:</vt:lpstr>
      <vt:lpstr>Otras Actividades:</vt:lpstr>
      <vt:lpstr>Animales / Insectos:</vt:lpstr>
      <vt:lpstr>El Tiempo: (repaso)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9</cp:revision>
  <cp:lastPrinted>2015-08-31T14:14:33Z</cp:lastPrinted>
  <dcterms:created xsi:type="dcterms:W3CDTF">2015-08-31T12:08:09Z</dcterms:created>
  <dcterms:modified xsi:type="dcterms:W3CDTF">2015-08-31T16:22:35Z</dcterms:modified>
</cp:coreProperties>
</file>