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88D8-8BC4-439E-8AEF-19AC4AE88B4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CE037-0CBE-4BC1-BE7F-B9F3212AA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1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8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3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8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9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9E424-9F8F-411A-8040-3C7964E03ADD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1B0D9-8CF1-46FE-9C1D-FD880C66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EXÁMEN</a:t>
            </a:r>
            <a:br>
              <a:rPr lang="en-US" dirty="0" smtClean="0"/>
            </a:br>
            <a:r>
              <a:rPr lang="en-US" dirty="0" smtClean="0"/>
              <a:t>de</a:t>
            </a:r>
            <a:br>
              <a:rPr lang="en-US" dirty="0" smtClean="0"/>
            </a:br>
            <a:r>
              <a:rPr lang="en-US" dirty="0" err="1" smtClean="0"/>
              <a:t>Acampar</a:t>
            </a:r>
            <a:r>
              <a:rPr lang="en-US" dirty="0" smtClean="0"/>
              <a:t> y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exámen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miércoles</a:t>
            </a:r>
            <a:r>
              <a:rPr lang="en-US" dirty="0" smtClean="0"/>
              <a:t>, el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septiembre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 hay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exámen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Probablamente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cincuenta</a:t>
            </a:r>
            <a:r>
              <a:rPr lang="en-US" dirty="0" smtClean="0">
                <a:solidFill>
                  <a:srgbClr val="FF0000"/>
                </a:solidFill>
              </a:rPr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sesenta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de </a:t>
            </a:r>
            <a:r>
              <a:rPr lang="en-US" dirty="0" err="1" smtClean="0"/>
              <a:t>preguntas</a:t>
            </a:r>
            <a:r>
              <a:rPr lang="en-US" dirty="0" smtClean="0"/>
              <a:t> hay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exámen</a:t>
            </a:r>
            <a:r>
              <a:rPr lang="en-US" dirty="0" smtClean="0"/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Preguntas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escojer</a:t>
            </a:r>
            <a:r>
              <a:rPr lang="en-US" dirty="0" smtClean="0">
                <a:solidFill>
                  <a:srgbClr val="FF0000"/>
                </a:solidFill>
              </a:rPr>
              <a:t> (MC), leer, </a:t>
            </a:r>
            <a:r>
              <a:rPr lang="en-US" dirty="0" err="1" smtClean="0">
                <a:solidFill>
                  <a:srgbClr val="FF0000"/>
                </a:solidFill>
              </a:rPr>
              <a:t>escuchar</a:t>
            </a:r>
            <a:r>
              <a:rPr lang="en-US" dirty="0" smtClean="0">
                <a:solidFill>
                  <a:srgbClr val="FF0000"/>
                </a:solidFill>
              </a:rPr>
              <a:t>, y </a:t>
            </a:r>
            <a:r>
              <a:rPr lang="en-US" dirty="0" err="1" smtClean="0">
                <a:solidFill>
                  <a:srgbClr val="FF0000"/>
                </a:solidFill>
              </a:rPr>
              <a:t>escribir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Los </a:t>
            </a:r>
            <a:r>
              <a:rPr lang="en-US" sz="2400" dirty="0" err="1" smtClean="0"/>
              <a:t>verbos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–CAR, -GAR, y –ZAR</a:t>
            </a:r>
          </a:p>
          <a:p>
            <a:pPr lvl="1"/>
            <a:r>
              <a:rPr lang="en-US" dirty="0" err="1" smtClean="0"/>
              <a:t>Buscar</a:t>
            </a:r>
            <a:r>
              <a:rPr lang="en-US" dirty="0" smtClean="0"/>
              <a:t>, </a:t>
            </a:r>
            <a:r>
              <a:rPr lang="en-US" dirty="0" err="1" smtClean="0"/>
              <a:t>chocar</a:t>
            </a:r>
            <a:r>
              <a:rPr lang="en-US" dirty="0" smtClean="0"/>
              <a:t>, </a:t>
            </a:r>
            <a:r>
              <a:rPr lang="en-US" dirty="0" err="1" smtClean="0"/>
              <a:t>practicar</a:t>
            </a:r>
            <a:r>
              <a:rPr lang="en-US" dirty="0" smtClean="0"/>
              <a:t>, </a:t>
            </a:r>
            <a:r>
              <a:rPr lang="en-US" dirty="0" err="1" smtClean="0"/>
              <a:t>sacar</a:t>
            </a:r>
            <a:r>
              <a:rPr lang="en-US" dirty="0" smtClean="0"/>
              <a:t>, </a:t>
            </a:r>
            <a:r>
              <a:rPr lang="en-US" dirty="0" err="1" smtClean="0"/>
              <a:t>tocar</a:t>
            </a:r>
            <a:endParaRPr lang="en-US" dirty="0" smtClean="0"/>
          </a:p>
          <a:p>
            <a:pPr lvl="1"/>
            <a:r>
              <a:rPr lang="en-US" dirty="0" err="1" smtClean="0"/>
              <a:t>Investigar</a:t>
            </a:r>
            <a:r>
              <a:rPr lang="en-US" dirty="0" smtClean="0"/>
              <a:t>, </a:t>
            </a:r>
            <a:r>
              <a:rPr lang="en-US" dirty="0" err="1" smtClean="0"/>
              <a:t>navegar</a:t>
            </a:r>
            <a:r>
              <a:rPr lang="en-US" dirty="0" smtClean="0"/>
              <a:t>, </a:t>
            </a:r>
            <a:r>
              <a:rPr lang="en-US" dirty="0" err="1" smtClean="0"/>
              <a:t>jugar</a:t>
            </a:r>
            <a:r>
              <a:rPr lang="en-US" dirty="0" smtClean="0"/>
              <a:t>, </a:t>
            </a:r>
            <a:r>
              <a:rPr lang="en-US" dirty="0" err="1" smtClean="0"/>
              <a:t>llegar</a:t>
            </a:r>
            <a:endParaRPr lang="en-US" dirty="0" smtClean="0"/>
          </a:p>
          <a:p>
            <a:pPr lvl="1"/>
            <a:r>
              <a:rPr lang="en-US" dirty="0" err="1" smtClean="0"/>
              <a:t>Almorzar</a:t>
            </a:r>
            <a:r>
              <a:rPr lang="en-US" dirty="0" smtClean="0"/>
              <a:t>, </a:t>
            </a:r>
            <a:r>
              <a:rPr lang="en-US" dirty="0" err="1" smtClean="0"/>
              <a:t>comenzar</a:t>
            </a:r>
            <a:r>
              <a:rPr lang="en-US" dirty="0" smtClean="0"/>
              <a:t>, </a:t>
            </a:r>
            <a:r>
              <a:rPr lang="en-US" dirty="0" err="1" smtClean="0"/>
              <a:t>cruzar</a:t>
            </a:r>
            <a:r>
              <a:rPr lang="en-US" dirty="0" smtClean="0"/>
              <a:t>, </a:t>
            </a:r>
            <a:r>
              <a:rPr lang="en-US" dirty="0" err="1" smtClean="0"/>
              <a:t>empezar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con “j”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raíz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decir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traer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Los verbs </a:t>
            </a:r>
            <a:r>
              <a:rPr lang="en-US" dirty="0" err="1" smtClean="0"/>
              <a:t>irregulares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, </a:t>
            </a:r>
            <a:r>
              <a:rPr lang="en-US" dirty="0" err="1" smtClean="0"/>
              <a:t>andar</a:t>
            </a:r>
            <a:r>
              <a:rPr lang="en-US" dirty="0" smtClean="0"/>
              <a:t>, </a:t>
            </a:r>
            <a:r>
              <a:rPr lang="en-US" dirty="0" err="1" smtClean="0"/>
              <a:t>estar</a:t>
            </a:r>
            <a:r>
              <a:rPr lang="en-US" dirty="0" smtClean="0"/>
              <a:t>, </a:t>
            </a:r>
            <a:r>
              <a:rPr lang="en-US" dirty="0" err="1" smtClean="0"/>
              <a:t>poder</a:t>
            </a:r>
            <a:r>
              <a:rPr lang="en-US" dirty="0" smtClean="0"/>
              <a:t>, </a:t>
            </a:r>
            <a:r>
              <a:rPr lang="en-US" dirty="0" err="1" smtClean="0"/>
              <a:t>poner</a:t>
            </a:r>
            <a:r>
              <a:rPr lang="en-US" dirty="0" smtClean="0"/>
              <a:t>, saber, </a:t>
            </a:r>
            <a:r>
              <a:rPr lang="en-US" dirty="0" err="1" smtClean="0"/>
              <a:t>venir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r>
              <a:rPr lang="en-US" dirty="0" smtClean="0"/>
              <a:t>, </a:t>
            </a:r>
            <a:r>
              <a:rPr lang="en-US" dirty="0" err="1" smtClean="0"/>
              <a:t>ser</a:t>
            </a:r>
            <a:r>
              <a:rPr lang="en-US" dirty="0" smtClean="0"/>
              <a:t>, </a:t>
            </a:r>
            <a:r>
              <a:rPr lang="en-US" dirty="0" err="1" smtClean="0"/>
              <a:t>hacer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TODAS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 smtClean="0"/>
              <a:t> / TODAS </a:t>
            </a:r>
            <a:r>
              <a:rPr lang="en-US" dirty="0" err="1" smtClean="0"/>
              <a:t>las</a:t>
            </a:r>
            <a:r>
              <a:rPr lang="en-US" dirty="0" smtClean="0"/>
              <a:t> palabras de IR DE CAMPING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8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EXÁMEN de Acampar y Verbos Irregulares</vt:lpstr>
      <vt:lpstr>Preguntas Importantes</vt:lpstr>
      <vt:lpstr>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 de Acampar y Verbos Irregulares</dc:title>
  <dc:creator>Amanda Ford</dc:creator>
  <cp:lastModifiedBy>Amanda Ford</cp:lastModifiedBy>
  <cp:revision>2</cp:revision>
  <cp:lastPrinted>2015-09-18T17:56:37Z</cp:lastPrinted>
  <dcterms:created xsi:type="dcterms:W3CDTF">2015-09-18T17:54:52Z</dcterms:created>
  <dcterms:modified xsi:type="dcterms:W3CDTF">2015-09-18T17:57:26Z</dcterms:modified>
</cp:coreProperties>
</file>