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F9AE-DE51-44E4-B5BF-7EC3EB899219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F90E-A7AB-4A5C-A00C-9924A471C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48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F9AE-DE51-44E4-B5BF-7EC3EB899219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F90E-A7AB-4A5C-A00C-9924A471C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755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F9AE-DE51-44E4-B5BF-7EC3EB899219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F90E-A7AB-4A5C-A00C-9924A471C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269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F9AE-DE51-44E4-B5BF-7EC3EB899219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F90E-A7AB-4A5C-A00C-9924A471C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66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F9AE-DE51-44E4-B5BF-7EC3EB899219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F90E-A7AB-4A5C-A00C-9924A471C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507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F9AE-DE51-44E4-B5BF-7EC3EB899219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F90E-A7AB-4A5C-A00C-9924A471C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491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F9AE-DE51-44E4-B5BF-7EC3EB899219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F90E-A7AB-4A5C-A00C-9924A471C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4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F9AE-DE51-44E4-B5BF-7EC3EB899219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F90E-A7AB-4A5C-A00C-9924A471C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850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F9AE-DE51-44E4-B5BF-7EC3EB899219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F90E-A7AB-4A5C-A00C-9924A471C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217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F9AE-DE51-44E4-B5BF-7EC3EB899219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F90E-A7AB-4A5C-A00C-9924A471C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977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F9AE-DE51-44E4-B5BF-7EC3EB899219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F90E-A7AB-4A5C-A00C-9924A471C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372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FF9AE-DE51-44E4-B5BF-7EC3EB899219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EF90E-A7AB-4A5C-A00C-9924A471C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1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943" y="1122363"/>
            <a:ext cx="11658600" cy="2387600"/>
          </a:xfrm>
        </p:spPr>
        <p:txBody>
          <a:bodyPr>
            <a:normAutofit/>
          </a:bodyPr>
          <a:lstStyle/>
          <a:p>
            <a:r>
              <a:rPr lang="en-US" sz="72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Más</a:t>
            </a:r>
            <a:r>
              <a:rPr lang="en-US" sz="72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72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Vocabulario</a:t>
            </a:r>
            <a:r>
              <a:rPr lang="en-US" sz="72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/>
            </a:r>
            <a:br>
              <a:rPr lang="en-US" sz="72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sz="72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de </a:t>
            </a:r>
            <a:r>
              <a:rPr lang="en-US" sz="72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Acampar</a:t>
            </a:r>
            <a:endParaRPr lang="en-US" sz="72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rgbClr val="7030A0"/>
                </a:solidFill>
              </a:rPr>
              <a:t>Español</a:t>
            </a:r>
            <a:r>
              <a:rPr lang="en-US" sz="3600" b="1" dirty="0" smtClean="0">
                <a:solidFill>
                  <a:srgbClr val="7030A0"/>
                </a:solidFill>
              </a:rPr>
              <a:t> III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76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91986"/>
            <a:ext cx="5181600" cy="4984977"/>
          </a:xfrm>
        </p:spPr>
        <p:txBody>
          <a:bodyPr/>
          <a:lstStyle/>
          <a:p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Acercarse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a</a:t>
            </a:r>
          </a:p>
          <a:p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Dejar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de</a:t>
            </a:r>
          </a:p>
          <a:p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Perderse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	</a:t>
            </a:r>
          </a:p>
          <a:p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b="1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R</a:t>
            </a:r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efugiarse</a:t>
            </a:r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191986"/>
            <a:ext cx="5181600" cy="4984977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To approach</a:t>
            </a:r>
          </a:p>
          <a:p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To stop (doing something)</a:t>
            </a:r>
          </a:p>
          <a:p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To get lost</a:t>
            </a:r>
          </a:p>
          <a:p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To take shelter</a:t>
            </a:r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359229"/>
            <a:ext cx="11228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Para </a:t>
            </a:r>
            <a:r>
              <a:rPr lang="en-US" sz="36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Hablar</a:t>
            </a:r>
            <a:r>
              <a:rPr lang="en-US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de </a:t>
            </a:r>
            <a:r>
              <a:rPr lang="en-US" sz="36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Actividades</a:t>
            </a:r>
            <a:endParaRPr lang="en-US" sz="36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584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La </a:t>
            </a:r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roca</a:t>
            </a:r>
            <a:endParaRPr lang="en-US" b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El </a:t>
            </a:r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refugio</a:t>
            </a:r>
            <a:endParaRPr lang="en-US" b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Rock</a:t>
            </a:r>
          </a:p>
          <a:p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Refuge, shelter</a:t>
            </a:r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424543"/>
            <a:ext cx="6819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Para </a:t>
            </a:r>
            <a:r>
              <a:rPr lang="en-US" sz="36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Describir</a:t>
            </a:r>
            <a:r>
              <a:rPr lang="en-US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la </a:t>
            </a:r>
            <a:r>
              <a:rPr lang="en-US" sz="36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Naturaleza</a:t>
            </a:r>
            <a:endParaRPr lang="en-US" sz="36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243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Para </a:t>
            </a:r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Hablar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del </a:t>
            </a:r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Tiempo</a:t>
            </a:r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Caer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granizo</a:t>
            </a:r>
            <a:endParaRPr lang="en-US" b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El </a:t>
            </a:r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granizo</a:t>
            </a:r>
            <a:endParaRPr lang="en-US" b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El </a:t>
            </a:r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relámpago</a:t>
            </a:r>
            <a:endParaRPr lang="en-US" b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El </a:t>
            </a:r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trueno</a:t>
            </a:r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To hail</a:t>
            </a:r>
          </a:p>
          <a:p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Hail</a:t>
            </a:r>
          </a:p>
          <a:p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Lightning</a:t>
            </a:r>
          </a:p>
          <a:p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Thunder </a:t>
            </a:r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693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Para </a:t>
            </a:r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Indicar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que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Sucede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Algo</a:t>
            </a:r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Suceder</a:t>
            </a:r>
            <a:endParaRPr lang="en-US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Tener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lugar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To occur</a:t>
            </a:r>
          </a:p>
          <a:p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To take place</a:t>
            </a:r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47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Para </a:t>
            </a:r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Indicar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Cuándo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Sucede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Algo</a:t>
            </a:r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Al principio</a:t>
            </a:r>
          </a:p>
          <a:p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Un </a:t>
            </a:r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rato</a:t>
            </a:r>
            <a:endParaRPr lang="en-US" b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Una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vez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allí</a:t>
            </a:r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At the beginning</a:t>
            </a:r>
          </a:p>
          <a:p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 while</a:t>
            </a:r>
          </a:p>
          <a:p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Once there</a:t>
            </a:r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225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Otra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Palabras y </a:t>
            </a:r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Expresiones</a:t>
            </a:r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Aparecer</a:t>
            </a:r>
            <a:endParaRPr lang="en-US" b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Así</a:t>
            </a:r>
            <a:endParaRPr lang="en-US" b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Hacia</a:t>
            </a:r>
            <a:endParaRPr lang="en-US" b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Perder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el </a:t>
            </a:r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equilibrio</a:t>
            </a:r>
            <a:endParaRPr lang="en-US" b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Sin embargo</a:t>
            </a:r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To appear</a:t>
            </a:r>
          </a:p>
          <a:p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This way</a:t>
            </a:r>
          </a:p>
          <a:p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Toward</a:t>
            </a:r>
          </a:p>
          <a:p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To lose one’s balance</a:t>
            </a:r>
          </a:p>
          <a:p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However </a:t>
            </a:r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56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110</Words>
  <Application>Microsoft Office PowerPoint</Application>
  <PresentationFormat>Widescreen</PresentationFormat>
  <Paragraphs>76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Más Vocabulario de Acampar</vt:lpstr>
      <vt:lpstr>PowerPoint Presentation</vt:lpstr>
      <vt:lpstr>PowerPoint Presentation</vt:lpstr>
      <vt:lpstr>Para Hablar del Tiempo</vt:lpstr>
      <vt:lpstr>Para Indicar que Sucede Algo</vt:lpstr>
      <vt:lpstr>Para Indicar Cuándo Sucede Algo</vt:lpstr>
      <vt:lpstr>Otra Palabras y Expresiones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Más Vocabulario de Acampar</dc:title>
  <dc:creator>Amanda Ford</dc:creator>
  <cp:lastModifiedBy>Amanda Ford</cp:lastModifiedBy>
  <cp:revision>3</cp:revision>
  <dcterms:created xsi:type="dcterms:W3CDTF">2015-09-08T18:54:01Z</dcterms:created>
  <dcterms:modified xsi:type="dcterms:W3CDTF">2015-09-08T19:10:23Z</dcterms:modified>
</cp:coreProperties>
</file>