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256" r:id="rId2"/>
    <p:sldId id="257" r:id="rId3"/>
    <p:sldId id="258" r:id="rId4"/>
    <p:sldId id="292" r:id="rId5"/>
    <p:sldId id="293" r:id="rId6"/>
    <p:sldId id="294" r:id="rId7"/>
    <p:sldId id="295" r:id="rId8"/>
    <p:sldId id="308" r:id="rId9"/>
    <p:sldId id="309" r:id="rId10"/>
    <p:sldId id="289" r:id="rId11"/>
    <p:sldId id="300" r:id="rId12"/>
    <p:sldId id="262" r:id="rId13"/>
    <p:sldId id="271" r:id="rId14"/>
    <p:sldId id="296" r:id="rId15"/>
    <p:sldId id="268" r:id="rId16"/>
    <p:sldId id="265" r:id="rId17"/>
    <p:sldId id="291" r:id="rId18"/>
    <p:sldId id="270" r:id="rId19"/>
    <p:sldId id="263" r:id="rId20"/>
    <p:sldId id="264" r:id="rId21"/>
    <p:sldId id="267" r:id="rId22"/>
    <p:sldId id="273" r:id="rId23"/>
    <p:sldId id="310" r:id="rId24"/>
    <p:sldId id="266" r:id="rId25"/>
    <p:sldId id="269" r:id="rId26"/>
    <p:sldId id="272" r:id="rId27"/>
    <p:sldId id="312" r:id="rId28"/>
    <p:sldId id="287" r:id="rId29"/>
    <p:sldId id="290" r:id="rId30"/>
    <p:sldId id="280" r:id="rId31"/>
    <p:sldId id="283" r:id="rId32"/>
    <p:sldId id="274" r:id="rId33"/>
    <p:sldId id="275" r:id="rId34"/>
    <p:sldId id="276" r:id="rId35"/>
    <p:sldId id="277" r:id="rId36"/>
    <p:sldId id="278" r:id="rId37"/>
    <p:sldId id="279" r:id="rId38"/>
    <p:sldId id="302" r:id="rId39"/>
    <p:sldId id="281" r:id="rId40"/>
    <p:sldId id="284" r:id="rId41"/>
    <p:sldId id="286" r:id="rId42"/>
    <p:sldId id="299" r:id="rId43"/>
    <p:sldId id="301" r:id="rId44"/>
    <p:sldId id="298" r:id="rId45"/>
    <p:sldId id="285" r:id="rId46"/>
    <p:sldId id="303" r:id="rId47"/>
    <p:sldId id="311" r:id="rId48"/>
    <p:sldId id="304" r:id="rId49"/>
    <p:sldId id="307" r:id="rId50"/>
    <p:sldId id="305" r:id="rId51"/>
    <p:sldId id="306" r:id="rId52"/>
    <p:sldId id="288" r:id="rId53"/>
    <p:sldId id="313" r:id="rId54"/>
    <p:sldId id="29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1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11144-A6B4-48D0-ACF4-44E5A84FBE0D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35D0C-00AD-482A-9F8B-EF405A441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6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015-F12C-4639-BCE2-3C1F9F49E723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823E-F423-466F-9DA5-5DDAB824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015-F12C-4639-BCE2-3C1F9F49E723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823E-F423-466F-9DA5-5DDAB824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015-F12C-4639-BCE2-3C1F9F49E723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823E-F423-466F-9DA5-5DDAB824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015-F12C-4639-BCE2-3C1F9F49E723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823E-F423-466F-9DA5-5DDAB824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015-F12C-4639-BCE2-3C1F9F49E723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823E-F423-466F-9DA5-5DDAB824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015-F12C-4639-BCE2-3C1F9F49E723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823E-F423-466F-9DA5-5DDAB824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015-F12C-4639-BCE2-3C1F9F49E723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823E-F423-466F-9DA5-5DDAB824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015-F12C-4639-BCE2-3C1F9F49E723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823E-F423-466F-9DA5-5DDAB824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015-F12C-4639-BCE2-3C1F9F49E723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823E-F423-466F-9DA5-5DDAB824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015-F12C-4639-BCE2-3C1F9F49E723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823E-F423-466F-9DA5-5DDAB824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015-F12C-4639-BCE2-3C1F9F49E723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823E-F423-466F-9DA5-5DDAB824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29015-F12C-4639-BCE2-3C1F9F49E723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F823E-F423-466F-9DA5-5DDAB8242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eqZ0sgHXNc" TargetMode="External"/><Relationship Id="rId2" Type="http://schemas.openxmlformats.org/officeDocument/2006/relationships/hyperlink" Target="http://www.youtube.com/watch?v=9P2TrtS3qe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aaDbP9nytg&amp;feature=endscreen&amp;NR=1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YnZie5n0tA" TargetMode="External"/><Relationship Id="rId2" Type="http://schemas.openxmlformats.org/officeDocument/2006/relationships/hyperlink" Target="http://youtu.be/1JmXO2OwGv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mp4DjtWcu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Bullfighting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Spanish II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bullfigh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28600"/>
            <a:ext cx="1304925" cy="1736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plaza de </a:t>
            </a:r>
            <a:r>
              <a:rPr lang="en-US" dirty="0" err="1" smtClean="0"/>
              <a:t>toros</a:t>
            </a:r>
            <a:r>
              <a:rPr lang="en-US" dirty="0" smtClean="0"/>
              <a:t>: bullring</a:t>
            </a:r>
            <a:endParaRPr lang="en-US" dirty="0"/>
          </a:p>
        </p:txBody>
      </p:sp>
      <p:pic>
        <p:nvPicPr>
          <p:cNvPr id="4" name="Content Placeholder 3" descr="bullfighting 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981200"/>
            <a:ext cx="5158154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8312727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icador</a:t>
            </a:r>
            <a:endParaRPr lang="en-US" dirty="0"/>
          </a:p>
        </p:txBody>
      </p:sp>
      <p:pic>
        <p:nvPicPr>
          <p:cNvPr id="4" name="Content Placeholder 3" descr="bullfighting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676400"/>
            <a:ext cx="4929187" cy="3947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picador</a:t>
            </a:r>
            <a:endParaRPr lang="en-US" dirty="0"/>
          </a:p>
        </p:txBody>
      </p:sp>
      <p:pic>
        <p:nvPicPr>
          <p:cNvPr id="4" name="Content Placeholder 3" descr="bullfighting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447800"/>
            <a:ext cx="4810196" cy="3896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banderilla</a:t>
            </a:r>
            <a:endParaRPr lang="en-US" dirty="0"/>
          </a:p>
        </p:txBody>
      </p:sp>
      <p:pic>
        <p:nvPicPr>
          <p:cNvPr id="4" name="Content Placeholder 3" descr="bullfighting 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914400"/>
            <a:ext cx="3700462" cy="5460681"/>
          </a:xfrm>
        </p:spPr>
      </p:pic>
      <p:pic>
        <p:nvPicPr>
          <p:cNvPr id="6" name="Picture 5" descr="bullfighting 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143000"/>
            <a:ext cx="364054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banderillero</a:t>
            </a:r>
            <a:endParaRPr lang="en-US" dirty="0"/>
          </a:p>
        </p:txBody>
      </p:sp>
      <p:pic>
        <p:nvPicPr>
          <p:cNvPr id="4" name="Content Placeholder 3" descr="bullfighting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6705600" cy="5500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banderillero</a:t>
            </a:r>
            <a:endParaRPr lang="en-US" dirty="0"/>
          </a:p>
        </p:txBody>
      </p:sp>
      <p:pic>
        <p:nvPicPr>
          <p:cNvPr id="4" name="Content Placeholder 3" descr="bullfighting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7391400" cy="5536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banderillero</a:t>
            </a:r>
            <a:endParaRPr lang="en-US" dirty="0"/>
          </a:p>
        </p:txBody>
      </p:sp>
      <p:pic>
        <p:nvPicPr>
          <p:cNvPr id="4" name="Content Placeholder 3" descr="bullfighting 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112276" cy="5435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bullfighting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480" y="1828800"/>
            <a:ext cx="8648489" cy="4633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bullfighting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8382000" cy="5789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Bullfighting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PowerPoint</a:t>
            </a:r>
          </a:p>
          <a:p>
            <a:pPr algn="ctr">
              <a:buNone/>
            </a:pPr>
            <a:r>
              <a:rPr lang="en-US" sz="3600" dirty="0" smtClean="0"/>
              <a:t>Video</a:t>
            </a:r>
          </a:p>
          <a:p>
            <a:pPr algn="ctr">
              <a:buNone/>
            </a:pPr>
            <a:r>
              <a:rPr lang="en-US" sz="3600" dirty="0" smtClean="0"/>
              <a:t>Discussion</a:t>
            </a:r>
          </a:p>
          <a:p>
            <a:pPr algn="ctr"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5" name="Picture 4" descr="bullfighting 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048000"/>
            <a:ext cx="4035072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bullfighting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58374"/>
            <a:ext cx="8534400" cy="5313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bullfighting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685800"/>
            <a:ext cx="7620000" cy="5839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bullfighting 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28600"/>
            <a:ext cx="6248400" cy="6276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ravel around Spain: Bullfighting, Spain at its purest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3" y="457200"/>
            <a:ext cx="8604313" cy="59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bullfighting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723106"/>
            <a:ext cx="8763000" cy="5810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50534"/>
            <a:ext cx="8534400" cy="58208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61686"/>
            <a:ext cx="8686800" cy="59621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0242" name="Picture 2" descr="http://imgnews.naver.net/image/091/2012/06/08/PEP20120608049201034_P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638"/>
            <a:ext cx="441518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1128"/>
            <a:ext cx="8686800" cy="65067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ullfighting 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04055"/>
            <a:ext cx="8686800" cy="6481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en-US" dirty="0" smtClean="0"/>
              <a:t>The following pictures may be graphic to some people.  Discretion is advised.</a:t>
            </a:r>
            <a:endParaRPr lang="en-US" dirty="0"/>
          </a:p>
        </p:txBody>
      </p:sp>
      <p:pic>
        <p:nvPicPr>
          <p:cNvPr id="4" name="Picture 3" descr="bullfigh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962400"/>
            <a:ext cx="1304925" cy="1736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28600"/>
            <a:ext cx="6553200" cy="6239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4690"/>
            <a:ext cx="7896803" cy="6463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87000"/>
            <a:ext cx="8839200" cy="5303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8534400" cy="6567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8744"/>
            <a:ext cx="8534400" cy="6567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" y="1524000"/>
            <a:ext cx="8879729" cy="50998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28600"/>
            <a:ext cx="5105400" cy="6464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80563"/>
            <a:ext cx="8763000" cy="53432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968996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52400"/>
            <a:ext cx="5136848" cy="6472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corrida</a:t>
            </a:r>
            <a:r>
              <a:rPr lang="en-US" dirty="0" smtClean="0"/>
              <a:t> de </a:t>
            </a:r>
            <a:r>
              <a:rPr lang="en-US" dirty="0" err="1" smtClean="0"/>
              <a:t>toros</a:t>
            </a:r>
            <a:endParaRPr lang="en-US" dirty="0" smtClean="0"/>
          </a:p>
          <a:p>
            <a:r>
              <a:rPr lang="en-US" dirty="0" smtClean="0"/>
              <a:t>Matador/torero</a:t>
            </a:r>
          </a:p>
          <a:p>
            <a:r>
              <a:rPr lang="en-US" dirty="0" smtClean="0"/>
              <a:t>Picador</a:t>
            </a:r>
          </a:p>
          <a:p>
            <a:r>
              <a:rPr lang="en-US" dirty="0" err="1" smtClean="0"/>
              <a:t>Banderillero</a:t>
            </a:r>
            <a:endParaRPr lang="en-US" dirty="0" smtClean="0"/>
          </a:p>
          <a:p>
            <a:r>
              <a:rPr lang="en-US" dirty="0" err="1" smtClean="0"/>
              <a:t>Mozo</a:t>
            </a:r>
            <a:r>
              <a:rPr lang="en-US" dirty="0" smtClean="0"/>
              <a:t> de </a:t>
            </a:r>
            <a:r>
              <a:rPr lang="en-US" dirty="0" err="1" smtClean="0"/>
              <a:t>espadas</a:t>
            </a:r>
            <a:endParaRPr lang="en-US" dirty="0" smtClean="0"/>
          </a:p>
          <a:p>
            <a:r>
              <a:rPr lang="en-US" dirty="0" err="1" smtClean="0"/>
              <a:t>Cuadrilla</a:t>
            </a:r>
            <a:endParaRPr lang="en-US" dirty="0" smtClean="0"/>
          </a:p>
          <a:p>
            <a:r>
              <a:rPr lang="en-US" dirty="0" err="1" smtClean="0"/>
              <a:t>Tercios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bullfighting </a:t>
            </a:r>
          </a:p>
          <a:p>
            <a:r>
              <a:rPr lang="en-US" dirty="0"/>
              <a:t> </a:t>
            </a:r>
            <a:r>
              <a:rPr lang="en-US" dirty="0" smtClean="0"/>
              <a:t>bullfighter</a:t>
            </a:r>
          </a:p>
          <a:p>
            <a:r>
              <a:rPr lang="en-US" dirty="0"/>
              <a:t> </a:t>
            </a:r>
            <a:r>
              <a:rPr lang="en-US" dirty="0" smtClean="0"/>
              <a:t>lancer on horseback</a:t>
            </a:r>
          </a:p>
          <a:p>
            <a:r>
              <a:rPr lang="en-US" dirty="0"/>
              <a:t> </a:t>
            </a:r>
            <a:r>
              <a:rPr lang="en-US" dirty="0" smtClean="0"/>
              <a:t>puts sharp sticks in bull</a:t>
            </a:r>
          </a:p>
          <a:p>
            <a:r>
              <a:rPr lang="en-US" dirty="0"/>
              <a:t> </a:t>
            </a:r>
            <a:r>
              <a:rPr lang="en-US" dirty="0" smtClean="0"/>
              <a:t>sword page</a:t>
            </a:r>
          </a:p>
          <a:p>
            <a:r>
              <a:rPr lang="en-US" dirty="0"/>
              <a:t> </a:t>
            </a:r>
            <a:r>
              <a:rPr lang="en-US" dirty="0" smtClean="0"/>
              <a:t>entourage</a:t>
            </a:r>
          </a:p>
          <a:p>
            <a:r>
              <a:rPr lang="en-US" dirty="0" smtClean="0"/>
              <a:t>Thirds (of bullfight)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514" y="1676400"/>
            <a:ext cx="8831036" cy="4945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034"/>
            <a:ext cx="8567228" cy="6508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ullfighting 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150578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304800"/>
            <a:ext cx="5105400" cy="62371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858811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5349"/>
            <a:ext cx="8761671" cy="65627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top bullfighting - stop killing animals for spo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05" y="274638"/>
            <a:ext cx="4614189" cy="64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Love Spain, Hate Bullfigh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638"/>
            <a:ext cx="4572000" cy="64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reative anti-bullfighting protest in Madr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" y="685800"/>
            <a:ext cx="8495720" cy="5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bilbobranka.files.wordpress.com/2010/08/100821zez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7" y="685800"/>
            <a:ext cx="8234163" cy="5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Paseíllo</a:t>
            </a:r>
            <a:endParaRPr lang="en-US" dirty="0" smtClean="0"/>
          </a:p>
          <a:p>
            <a:r>
              <a:rPr lang="en-US" dirty="0" err="1" smtClean="0"/>
              <a:t>Traje</a:t>
            </a:r>
            <a:r>
              <a:rPr lang="en-US" dirty="0" smtClean="0"/>
              <a:t> de </a:t>
            </a:r>
            <a:r>
              <a:rPr lang="en-US" dirty="0" err="1" smtClean="0"/>
              <a:t>luces</a:t>
            </a:r>
            <a:endParaRPr lang="en-US" dirty="0" smtClean="0"/>
          </a:p>
          <a:p>
            <a:r>
              <a:rPr lang="en-US" dirty="0" smtClean="0"/>
              <a:t>Capote</a:t>
            </a:r>
          </a:p>
          <a:p>
            <a:r>
              <a:rPr lang="en-US" dirty="0" err="1" smtClean="0"/>
              <a:t>Vara</a:t>
            </a:r>
            <a:endParaRPr lang="en-US" dirty="0" smtClean="0"/>
          </a:p>
          <a:p>
            <a:r>
              <a:rPr lang="en-US" dirty="0" err="1" smtClean="0"/>
              <a:t>Peto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Banderillas</a:t>
            </a:r>
            <a:endParaRPr lang="en-US" dirty="0" smtClean="0"/>
          </a:p>
          <a:p>
            <a:r>
              <a:rPr lang="en-US" dirty="0" err="1" smtClean="0"/>
              <a:t>Muleta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Parade into arena </a:t>
            </a:r>
          </a:p>
          <a:p>
            <a:r>
              <a:rPr lang="en-US" dirty="0"/>
              <a:t> </a:t>
            </a:r>
            <a:r>
              <a:rPr lang="en-US" dirty="0" smtClean="0"/>
              <a:t>“suit of lights”</a:t>
            </a:r>
          </a:p>
          <a:p>
            <a:r>
              <a:rPr lang="en-US" dirty="0"/>
              <a:t> </a:t>
            </a:r>
            <a:r>
              <a:rPr lang="en-US" dirty="0" smtClean="0"/>
              <a:t>magenta/gold cape</a:t>
            </a:r>
          </a:p>
          <a:p>
            <a:r>
              <a:rPr lang="en-US" dirty="0"/>
              <a:t> </a:t>
            </a:r>
            <a:r>
              <a:rPr lang="en-US" dirty="0" smtClean="0"/>
              <a:t>lance (picador)</a:t>
            </a:r>
          </a:p>
          <a:p>
            <a:r>
              <a:rPr lang="en-US" dirty="0"/>
              <a:t> </a:t>
            </a:r>
            <a:r>
              <a:rPr lang="en-US" dirty="0" smtClean="0"/>
              <a:t>protective pad for horse</a:t>
            </a:r>
          </a:p>
          <a:p>
            <a:r>
              <a:rPr lang="en-US" dirty="0"/>
              <a:t> </a:t>
            </a:r>
            <a:r>
              <a:rPr lang="en-US" dirty="0" smtClean="0"/>
              <a:t>sharp barbed sticks</a:t>
            </a:r>
          </a:p>
          <a:p>
            <a:r>
              <a:rPr lang="en-US" dirty="0"/>
              <a:t> </a:t>
            </a:r>
            <a:r>
              <a:rPr lang="en-US" dirty="0" smtClean="0"/>
              <a:t>sword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Anti-bullfighting demonstration in Pamplo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171646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ove Spain, Hate Bullfighting. http://www.bullfightingfree.com/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22" y="277266"/>
            <a:ext cx="6373155" cy="63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fighting 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14184"/>
            <a:ext cx="8608092" cy="6447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Brief Explanation of a Bullfight</a:t>
            </a:r>
            <a:r>
              <a:rPr lang="en-US" dirty="0" smtClean="0"/>
              <a:t> (2 </a:t>
            </a:r>
            <a:r>
              <a:rPr lang="en-US" dirty="0" smtClean="0"/>
              <a:t>minutes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"A Majestic Death“</a:t>
            </a:r>
            <a:r>
              <a:rPr lang="en-US" dirty="0" smtClean="0"/>
              <a:t> (3 minutes)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"Being a Bullfighter“</a:t>
            </a:r>
            <a:r>
              <a:rPr lang="en-US" dirty="0" smtClean="0"/>
              <a:t> (17 minutes)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YouTube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Barcelona Bullfight (5 min)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Anti-Bullfighting Ad (1 min)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Running of the Bulls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raje</a:t>
            </a:r>
            <a:r>
              <a:rPr lang="en-US" dirty="0" smtClean="0"/>
              <a:t> de </a:t>
            </a:r>
            <a:r>
              <a:rPr lang="en-US" dirty="0" err="1" smtClean="0"/>
              <a:t>luces</a:t>
            </a:r>
            <a:endParaRPr lang="en-US" dirty="0"/>
          </a:p>
        </p:txBody>
      </p:sp>
      <p:pic>
        <p:nvPicPr>
          <p:cNvPr id="4" name="Content Placeholder 3" descr="traje de lu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2819400" cy="2819400"/>
          </a:xfrm>
        </p:spPr>
      </p:pic>
      <p:pic>
        <p:nvPicPr>
          <p:cNvPr id="5" name="Picture 4" descr="traje de luc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4038600"/>
            <a:ext cx="3458852" cy="2590800"/>
          </a:xfrm>
          <a:prstGeom prst="rect">
            <a:avLst/>
          </a:prstGeom>
        </p:spPr>
      </p:pic>
      <p:pic>
        <p:nvPicPr>
          <p:cNvPr id="6" name="Picture 5" descr="traje de luce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28599"/>
            <a:ext cx="2819400" cy="3812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traje</a:t>
            </a:r>
            <a:r>
              <a:rPr lang="en-US" dirty="0" smtClean="0"/>
              <a:t> de </a:t>
            </a:r>
            <a:r>
              <a:rPr lang="en-US" dirty="0" err="1" smtClean="0"/>
              <a:t>luces</a:t>
            </a:r>
            <a:endParaRPr lang="en-US" dirty="0"/>
          </a:p>
        </p:txBody>
      </p:sp>
      <p:pic>
        <p:nvPicPr>
          <p:cNvPr id="4" name="Content Placeholder 3" descr="traje de luces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7078" y="1371600"/>
            <a:ext cx="3544997" cy="5327182"/>
          </a:xfrm>
        </p:spPr>
      </p:pic>
      <p:pic>
        <p:nvPicPr>
          <p:cNvPr id="5" name="Picture 4" descr="traje de luces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29000"/>
            <a:ext cx="4566016" cy="3038476"/>
          </a:xfrm>
          <a:prstGeom prst="rect">
            <a:avLst/>
          </a:prstGeom>
        </p:spPr>
      </p:pic>
      <p:pic>
        <p:nvPicPr>
          <p:cNvPr id="6" name="Picture 5" descr="traje de luces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Part</a:t>
            </a:r>
            <a:r>
              <a:rPr lang="en-US" dirty="0" err="1" smtClean="0">
                <a:solidFill>
                  <a:srgbClr val="FF0000"/>
                </a:solidFill>
              </a:rPr>
              <a:t>Parts</a:t>
            </a:r>
            <a:r>
              <a:rPr lang="en-US" dirty="0" smtClean="0">
                <a:solidFill>
                  <a:srgbClr val="FF0000"/>
                </a:solidFill>
              </a:rPr>
              <a:t> of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traje</a:t>
            </a:r>
            <a:r>
              <a:rPr lang="en-US" dirty="0" smtClean="0">
                <a:solidFill>
                  <a:srgbClr val="FF0000"/>
                </a:solidFill>
              </a:rPr>
              <a:t> de luces</a:t>
            </a:r>
            <a:endParaRPr lang="en-US" dirty="0"/>
          </a:p>
        </p:txBody>
      </p:sp>
      <p:pic>
        <p:nvPicPr>
          <p:cNvPr id="6146" name="Picture 2" descr="Details of Traje de Lu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0" y="279893"/>
            <a:ext cx="4735765" cy="64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'm fascinated by female matador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638"/>
            <a:ext cx="4191000" cy="62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166</Words>
  <Application>Microsoft Office PowerPoint</Application>
  <PresentationFormat>On-screen Show (4:3)</PresentationFormat>
  <Paragraphs>62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Bullfighting</vt:lpstr>
      <vt:lpstr>Bullfighting</vt:lpstr>
      <vt:lpstr>WARNING</vt:lpstr>
      <vt:lpstr>El Vocabulario</vt:lpstr>
      <vt:lpstr>El Vocabulario</vt:lpstr>
      <vt:lpstr>traje de luces</vt:lpstr>
      <vt:lpstr>traje de luces</vt:lpstr>
      <vt:lpstr>PartParts of the  traje de luces</vt:lpstr>
      <vt:lpstr>PowerPoint Presentation</vt:lpstr>
      <vt:lpstr>La plaza de toros: bullring</vt:lpstr>
      <vt:lpstr>PowerPoint Presentation</vt:lpstr>
      <vt:lpstr>picador</vt:lpstr>
      <vt:lpstr>picador</vt:lpstr>
      <vt:lpstr>banderilla</vt:lpstr>
      <vt:lpstr>banderillero</vt:lpstr>
      <vt:lpstr>banderillero</vt:lpstr>
      <vt:lpstr>banderillero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Videos</vt:lpstr>
      <vt:lpstr>YouTube Videos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DOS</dc:title>
  <dc:creator>aford</dc:creator>
  <cp:lastModifiedBy>Amanda Ford</cp:lastModifiedBy>
  <cp:revision>49</cp:revision>
  <dcterms:created xsi:type="dcterms:W3CDTF">2012-04-16T15:32:36Z</dcterms:created>
  <dcterms:modified xsi:type="dcterms:W3CDTF">2014-05-15T14:58:29Z</dcterms:modified>
</cp:coreProperties>
</file>