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B9C7F-2CBA-4C43-B5BB-EC6A78D1F016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29D72-2631-490D-B370-A02C8E7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57D3-DC49-4797-9D13-A14F325CA409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1CE4775-A1E8-4119-B440-5CF73A1AB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57D3-DC49-4797-9D13-A14F325CA409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4775-A1E8-4119-B440-5CF73A1AB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57D3-DC49-4797-9D13-A14F325CA409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4775-A1E8-4119-B440-5CF73A1AB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57D3-DC49-4797-9D13-A14F325CA409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4775-A1E8-4119-B440-5CF73A1AB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57D3-DC49-4797-9D13-A14F325CA409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CE4775-A1E8-4119-B440-5CF73A1AB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57D3-DC49-4797-9D13-A14F325CA409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4775-A1E8-4119-B440-5CF73A1AB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57D3-DC49-4797-9D13-A14F325CA409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4775-A1E8-4119-B440-5CF73A1AB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57D3-DC49-4797-9D13-A14F325CA409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4775-A1E8-4119-B440-5CF73A1AB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57D3-DC49-4797-9D13-A14F325CA409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4775-A1E8-4119-B440-5CF73A1AB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57D3-DC49-4797-9D13-A14F325CA409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4775-A1E8-4119-B440-5CF73A1AB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57D3-DC49-4797-9D13-A14F325CA409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CE4775-A1E8-4119-B440-5CF73A1AB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4F57D3-DC49-4797-9D13-A14F325CA409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1CE4775-A1E8-4119-B440-5CF73A1AB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1</a:t>
            </a:r>
          </a:p>
          <a:p>
            <a:r>
              <a:rPr lang="en-US" dirty="0" smtClean="0"/>
              <a:t>Chapter 1-1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Asking Where Someone is From</a:t>
            </a:r>
            <a:br>
              <a:rPr lang="en-US" dirty="0" smtClean="0"/>
            </a:br>
            <a:r>
              <a:rPr lang="en-US" dirty="0" smtClean="0"/>
              <a:t>Saying Where You and Others are From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Ask Where Someone is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Where are you from? (formal)</a:t>
            </a:r>
          </a:p>
          <a:p>
            <a:endParaRPr lang="en-US" dirty="0"/>
          </a:p>
          <a:p>
            <a:r>
              <a:rPr lang="en-US" dirty="0" smtClean="0"/>
              <a:t>Where are you from? (informal)</a:t>
            </a:r>
          </a:p>
          <a:p>
            <a:endParaRPr lang="en-US" dirty="0"/>
          </a:p>
          <a:p>
            <a:r>
              <a:rPr lang="en-US" dirty="0" smtClean="0"/>
              <a:t>Where is … from?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¿De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?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¿De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¿De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…?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am from the United States.</a:t>
            </a:r>
          </a:p>
          <a:p>
            <a:endParaRPr lang="en-US" dirty="0"/>
          </a:p>
          <a:p>
            <a:r>
              <a:rPr lang="en-US" dirty="0" smtClean="0"/>
              <a:t>I’m from Spain.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He/She</a:t>
            </a:r>
            <a:r>
              <a:rPr lang="en-US" dirty="0" smtClean="0"/>
              <a:t> is from Cuba.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soy </a:t>
            </a:r>
            <a:r>
              <a:rPr lang="en-US" dirty="0" smtClean="0"/>
              <a:t>de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Unidos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soy de </a:t>
            </a:r>
            <a:r>
              <a:rPr lang="en-US" dirty="0" err="1" smtClean="0"/>
              <a:t>España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 /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de Cuba.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</TotalTime>
  <Words>91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Asking Where Someone is From Saying Where You and Others are From</vt:lpstr>
      <vt:lpstr>To Ask Where Someone is From</vt:lpstr>
      <vt:lpstr>Responding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Where Someone is From Saying Where You and Others are From</dc:title>
  <dc:creator>aford</dc:creator>
  <cp:lastModifiedBy>aford</cp:lastModifiedBy>
  <cp:revision>9</cp:revision>
  <dcterms:created xsi:type="dcterms:W3CDTF">2012-08-22T14:54:03Z</dcterms:created>
  <dcterms:modified xsi:type="dcterms:W3CDTF">2012-08-24T19:07:31Z</dcterms:modified>
</cp:coreProperties>
</file>