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72" r:id="rId6"/>
    <p:sldId id="264" r:id="rId7"/>
    <p:sldId id="271" r:id="rId8"/>
    <p:sldId id="266" r:id="rId9"/>
    <p:sldId id="259" r:id="rId10"/>
    <p:sldId id="267" r:id="rId11"/>
    <p:sldId id="261" r:id="rId12"/>
    <p:sldId id="269" r:id="rId13"/>
    <p:sldId id="262" r:id="rId14"/>
    <p:sldId id="270" r:id="rId15"/>
    <p:sldId id="260" r:id="rId16"/>
    <p:sldId id="263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4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51798-6DDA-4B5B-BDB9-559BCA2397E7}" type="datetimeFigureOut">
              <a:rPr lang="en-US" smtClean="0"/>
              <a:t>8/6/2014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6F1C0-F9D5-4273-A577-6A2885F91C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Asking Someone’s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err="1" smtClean="0"/>
              <a:t>Vocabulario</a:t>
            </a:r>
            <a:r>
              <a:rPr lang="en-US" dirty="0" smtClean="0"/>
              <a:t> 1-1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76400"/>
            <a:ext cx="5523533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carrie underwo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0"/>
            <a:ext cx="6467475" cy="47215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1752600"/>
            <a:ext cx="6803571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277" y="1600200"/>
            <a:ext cx="7105445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130" y="1752600"/>
            <a:ext cx="5391739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871" y="2590800"/>
            <a:ext cx="7183582" cy="38862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752600"/>
            <a:ext cx="6068934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él</a:t>
            </a:r>
            <a:r>
              <a:rPr lang="en-US" smtClean="0"/>
              <a:t>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981200"/>
            <a:ext cx="6068934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6939643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barack oba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28800"/>
            <a:ext cx="47244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rhian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447800"/>
            <a:ext cx="4352925" cy="4352925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447800"/>
            <a:ext cx="5435742" cy="4352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86000"/>
            <a:ext cx="3616224" cy="35052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009958"/>
            <a:ext cx="3733800" cy="381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3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ashton kutch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600200"/>
            <a:ext cx="4805362" cy="4805362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225" y="1600200"/>
            <a:ext cx="6000726" cy="4805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905000"/>
            <a:ext cx="3733800" cy="3733800"/>
          </a:xfrm>
        </p:spPr>
      </p:pic>
    </p:spTree>
    <p:extLst>
      <p:ext uri="{BB962C8B-B14F-4D97-AF65-F5344CB8AC3E}">
        <p14:creationId xmlns:p14="http://schemas.microsoft.com/office/powerpoint/2010/main" val="82446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él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828800"/>
            <a:ext cx="3176606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 ¿</a:t>
            </a:r>
            <a:r>
              <a:rPr lang="en-US" dirty="0" err="1" smtClean="0"/>
              <a:t>Cómo</a:t>
            </a:r>
            <a:r>
              <a:rPr lang="en-US" dirty="0" smtClean="0"/>
              <a:t> se llama </a:t>
            </a:r>
            <a:r>
              <a:rPr lang="en-US" dirty="0" err="1" smtClean="0"/>
              <a:t>ella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744" y="1524057"/>
            <a:ext cx="2915856" cy="3789133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600200"/>
            <a:ext cx="2352675" cy="35354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87</Words>
  <Application>Microsoft Office PowerPoint</Application>
  <PresentationFormat>On-screen Show (4:3)</PresentationFormat>
  <Paragraphs>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Asking Someone’s Name</vt:lpstr>
      <vt:lpstr>¿Quién es ella? ¿Cómo se llama ella?</vt:lpstr>
      <vt:lpstr>¿Quién es él?  ¿Cómo se llama él?</vt:lpstr>
      <vt:lpstr>¿Quién es ella?  ¿Cómo se llama ella?</vt:lpstr>
      <vt:lpstr>¿Quién es ella?  ¿Cómo se llama ella?</vt:lpstr>
      <vt:lpstr>¿Quién es él?  ¿Cómo se llama él?</vt:lpstr>
      <vt:lpstr>¿Quién es ella?  ¿Cómo se llama ella?</vt:lpstr>
      <vt:lpstr>¿Quién es él?  ¿Cómo se llama él?</vt:lpstr>
      <vt:lpstr>¿Quién es ella?  ¿Cómo se llama ella?</vt:lpstr>
      <vt:lpstr>¿Quién es él?  ¿Cómo se llama él?</vt:lpstr>
      <vt:lpstr>¿Quién es ella?  ¿Cómo se llama ella?</vt:lpstr>
      <vt:lpstr>¿Quién es él?  ¿Cómo se llama él?</vt:lpstr>
      <vt:lpstr>¿Quién es ella?  ¿Cómo se llama ella?</vt:lpstr>
      <vt:lpstr>¿Quién es él?  ¿Cómo se llama él?</vt:lpstr>
      <vt:lpstr>¿Quién es ella?  ¿Cómo se llama ella?</vt:lpstr>
      <vt:lpstr>¿Quién es él?  ¿Cómo se llama él?</vt:lpstr>
      <vt:lpstr>¿Quién es él?  ¿Cómo se llama él?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aford</dc:creator>
  <cp:lastModifiedBy>Amanda Ford</cp:lastModifiedBy>
  <cp:revision>171</cp:revision>
  <dcterms:created xsi:type="dcterms:W3CDTF">2012-08-16T14:35:38Z</dcterms:created>
  <dcterms:modified xsi:type="dcterms:W3CDTF">2014-08-06T13:53:48Z</dcterms:modified>
</cp:coreProperties>
</file>