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08290-5D38-4CA5-A82E-E1AD8A99F21F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591-04C4-4DAD-A25F-D73448020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85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992E6F5-EAE1-4137-BF4B-65752A87F3D9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E530-A58C-4A58-A145-242AF7FD68F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451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E6F5-EAE1-4137-BF4B-65752A87F3D9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E530-A58C-4A58-A145-242AF7FD6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98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E6F5-EAE1-4137-BF4B-65752A87F3D9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E530-A58C-4A58-A145-242AF7FD68F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935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E6F5-EAE1-4137-BF4B-65752A87F3D9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E530-A58C-4A58-A145-242AF7FD6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5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E6F5-EAE1-4137-BF4B-65752A87F3D9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E530-A58C-4A58-A145-242AF7FD68F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22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E6F5-EAE1-4137-BF4B-65752A87F3D9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E530-A58C-4A58-A145-242AF7FD6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2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E6F5-EAE1-4137-BF4B-65752A87F3D9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E530-A58C-4A58-A145-242AF7FD6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392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E6F5-EAE1-4137-BF4B-65752A87F3D9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E530-A58C-4A58-A145-242AF7FD6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55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E6F5-EAE1-4137-BF4B-65752A87F3D9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E530-A58C-4A58-A145-242AF7FD6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05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E6F5-EAE1-4137-BF4B-65752A87F3D9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E530-A58C-4A58-A145-242AF7FD6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32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E6F5-EAE1-4137-BF4B-65752A87F3D9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E530-A58C-4A58-A145-242AF7FD68F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882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992E6F5-EAE1-4137-BF4B-65752A87F3D9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77E530-A58C-4A58-A145-242AF7FD68F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912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g"/><Relationship Id="rId2" Type="http://schemas.openxmlformats.org/officeDocument/2006/relationships/image" Target="../media/image5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jp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jp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jp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jp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jp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jp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jp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jp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-AR 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03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cook: </a:t>
            </a:r>
            <a:r>
              <a:rPr lang="en-US" dirty="0" err="1" smtClean="0"/>
              <a:t>cocinar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871" y="2034381"/>
            <a:ext cx="6504940" cy="3909219"/>
          </a:xfrm>
        </p:spPr>
      </p:pic>
    </p:spTree>
    <p:extLst>
      <p:ext uri="{BB962C8B-B14F-4D97-AF65-F5344CB8AC3E}">
        <p14:creationId xmlns:p14="http://schemas.microsoft.com/office/powerpoint/2010/main" val="8380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buy: </a:t>
            </a:r>
            <a:r>
              <a:rPr lang="en-US" dirty="0" err="1" smtClean="0"/>
              <a:t>comprar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670" y="1958180"/>
            <a:ext cx="4241941" cy="344657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244" y="2803864"/>
            <a:ext cx="3640590" cy="364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22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 err="1" smtClean="0"/>
              <a:t>answer:contestar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538" y="1933688"/>
            <a:ext cx="4761026" cy="4761026"/>
          </a:xfrm>
        </p:spPr>
      </p:pic>
    </p:spTree>
    <p:extLst>
      <p:ext uri="{BB962C8B-B14F-4D97-AF65-F5344CB8AC3E}">
        <p14:creationId xmlns:p14="http://schemas.microsoft.com/office/powerpoint/2010/main" val="201379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converse: </a:t>
            </a:r>
            <a:r>
              <a:rPr lang="en-US" dirty="0" err="1" smtClean="0"/>
              <a:t>conversar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543" y="1982673"/>
            <a:ext cx="4342719" cy="4342719"/>
          </a:xfrm>
        </p:spPr>
      </p:pic>
    </p:spTree>
    <p:extLst>
      <p:ext uri="{BB962C8B-B14F-4D97-AF65-F5344CB8AC3E}">
        <p14:creationId xmlns:p14="http://schemas.microsoft.com/office/powerpoint/2010/main" val="77526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have breakfast: </a:t>
            </a:r>
            <a:r>
              <a:rPr lang="en-US" dirty="0" err="1" smtClean="0"/>
              <a:t>desayunar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147" y="2084832"/>
            <a:ext cx="6090033" cy="4462925"/>
          </a:xfrm>
        </p:spPr>
      </p:pic>
    </p:spTree>
    <p:extLst>
      <p:ext uri="{BB962C8B-B14F-4D97-AF65-F5344CB8AC3E}">
        <p14:creationId xmlns:p14="http://schemas.microsoft.com/office/powerpoint/2010/main" val="46959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look for, search: </a:t>
            </a:r>
            <a:r>
              <a:rPr lang="en-US" dirty="0" err="1" smtClean="0"/>
              <a:t>buscar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755" y="1939131"/>
            <a:ext cx="2779259" cy="4084302"/>
          </a:xfrm>
        </p:spPr>
      </p:pic>
    </p:spTree>
    <p:extLst>
      <p:ext uri="{BB962C8B-B14F-4D97-AF65-F5344CB8AC3E}">
        <p14:creationId xmlns:p14="http://schemas.microsoft.com/office/powerpoint/2010/main" val="179510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sing: </a:t>
            </a:r>
            <a:r>
              <a:rPr lang="en-US" dirty="0" err="1" smtClean="0"/>
              <a:t>cantar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943" y="2015331"/>
            <a:ext cx="4016148" cy="4016148"/>
          </a:xfrm>
        </p:spPr>
      </p:pic>
    </p:spTree>
    <p:extLst>
      <p:ext uri="{BB962C8B-B14F-4D97-AF65-F5344CB8AC3E}">
        <p14:creationId xmlns:p14="http://schemas.microsoft.com/office/powerpoint/2010/main" val="253750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walk: </a:t>
            </a:r>
            <a:r>
              <a:rPr lang="en-US" dirty="0" err="1" smtClean="0"/>
              <a:t>caminar</a:t>
            </a:r>
            <a:r>
              <a:rPr lang="en-US" dirty="0" smtClean="0"/>
              <a:t>, </a:t>
            </a:r>
            <a:r>
              <a:rPr lang="en-US" dirty="0" err="1" smtClean="0"/>
              <a:t>andar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142" y="2287474"/>
            <a:ext cx="4598914" cy="4570526"/>
          </a:xfrm>
        </p:spPr>
      </p:pic>
    </p:spTree>
    <p:extLst>
      <p:ext uri="{BB962C8B-B14F-4D97-AF65-F5344CB8AC3E}">
        <p14:creationId xmlns:p14="http://schemas.microsoft.com/office/powerpoint/2010/main" val="15286393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teach: </a:t>
            </a:r>
            <a:r>
              <a:rPr lang="en-US" dirty="0" err="1" smtClean="0"/>
              <a:t>enseÑar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257" y="1843366"/>
            <a:ext cx="6531429" cy="4725390"/>
          </a:xfrm>
        </p:spPr>
      </p:pic>
    </p:spTree>
    <p:extLst>
      <p:ext uri="{BB962C8B-B14F-4D97-AF65-F5344CB8AC3E}">
        <p14:creationId xmlns:p14="http://schemas.microsoft.com/office/powerpoint/2010/main" val="3933237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draw: </a:t>
            </a:r>
            <a:r>
              <a:rPr lang="en-US" dirty="0" err="1" smtClean="0"/>
              <a:t>dibujar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305" y="1924427"/>
            <a:ext cx="5293552" cy="4590674"/>
          </a:xfrm>
        </p:spPr>
      </p:pic>
    </p:spTree>
    <p:extLst>
      <p:ext uri="{BB962C8B-B14F-4D97-AF65-F5344CB8AC3E}">
        <p14:creationId xmlns:p14="http://schemas.microsoft.com/office/powerpoint/2010/main" val="959352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help: </a:t>
            </a:r>
            <a:r>
              <a:rPr lang="en-US" dirty="0" err="1" smtClean="0"/>
              <a:t>ayudar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537" y="1690688"/>
            <a:ext cx="5072063" cy="4398594"/>
          </a:xfrm>
        </p:spPr>
      </p:pic>
    </p:spTree>
    <p:extLst>
      <p:ext uri="{BB962C8B-B14F-4D97-AF65-F5344CB8AC3E}">
        <p14:creationId xmlns:p14="http://schemas.microsoft.com/office/powerpoint/2010/main" val="32424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listen to the radio / music: </a:t>
            </a:r>
            <a:br>
              <a:rPr lang="en-US" dirty="0" smtClean="0"/>
            </a:br>
            <a:r>
              <a:rPr lang="en-US" dirty="0" err="1" smtClean="0"/>
              <a:t>escuchar</a:t>
            </a:r>
            <a:r>
              <a:rPr lang="en-US" dirty="0" smtClean="0"/>
              <a:t> la radio /</a:t>
            </a:r>
            <a:r>
              <a:rPr lang="en-US" dirty="0" err="1" smtClean="0"/>
              <a:t>música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943" y="1780410"/>
            <a:ext cx="4604657" cy="4793029"/>
          </a:xfrm>
        </p:spPr>
      </p:pic>
    </p:spTree>
    <p:extLst>
      <p:ext uri="{BB962C8B-B14F-4D97-AF65-F5344CB8AC3E}">
        <p14:creationId xmlns:p14="http://schemas.microsoft.com/office/powerpoint/2010/main" val="2334165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study: </a:t>
            </a:r>
            <a:r>
              <a:rPr lang="en-US" dirty="0" err="1" smtClean="0"/>
              <a:t>estudiar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408" y="2601118"/>
            <a:ext cx="4118647" cy="3571081"/>
          </a:xfrm>
        </p:spPr>
      </p:pic>
    </p:spTree>
    <p:extLst>
      <p:ext uri="{BB962C8B-B14F-4D97-AF65-F5344CB8AC3E}">
        <p14:creationId xmlns:p14="http://schemas.microsoft.com/office/powerpoint/2010/main" val="645096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ski: </a:t>
            </a:r>
            <a:r>
              <a:rPr lang="en-US" dirty="0" err="1" smtClean="0"/>
              <a:t>esquiar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537" y="2361066"/>
            <a:ext cx="5393253" cy="4039734"/>
          </a:xfrm>
        </p:spPr>
      </p:pic>
    </p:spTree>
    <p:extLst>
      <p:ext uri="{BB962C8B-B14F-4D97-AF65-F5344CB8AC3E}">
        <p14:creationId xmlns:p14="http://schemas.microsoft.com/office/powerpoint/2010/main" val="36799847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hope + verb:</a:t>
            </a:r>
            <a:br>
              <a:rPr lang="en-US" dirty="0" smtClean="0"/>
            </a:br>
            <a:r>
              <a:rPr lang="en-US" dirty="0" err="1" smtClean="0"/>
              <a:t>esperar</a:t>
            </a:r>
            <a:r>
              <a:rPr lang="en-US" dirty="0" smtClean="0"/>
              <a:t> + infinitive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86" y="1015318"/>
            <a:ext cx="4011726" cy="6017589"/>
          </a:xfrm>
        </p:spPr>
      </p:pic>
    </p:spTree>
    <p:extLst>
      <p:ext uri="{BB962C8B-B14F-4D97-AF65-F5344CB8AC3E}">
        <p14:creationId xmlns:p14="http://schemas.microsoft.com/office/powerpoint/2010/main" val="13412620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be: </a:t>
            </a:r>
            <a:r>
              <a:rPr lang="en-US" dirty="0" err="1" smtClean="0"/>
              <a:t>estar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944" y="858157"/>
            <a:ext cx="5224802" cy="5224802"/>
          </a:xfrm>
        </p:spPr>
      </p:pic>
    </p:spTree>
    <p:extLst>
      <p:ext uri="{BB962C8B-B14F-4D97-AF65-F5344CB8AC3E}">
        <p14:creationId xmlns:p14="http://schemas.microsoft.com/office/powerpoint/2010/main" val="13768978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explain: </a:t>
            </a:r>
            <a:r>
              <a:rPr lang="en-US" dirty="0" err="1" smtClean="0"/>
              <a:t>explicar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200" y="3286789"/>
            <a:ext cx="5539127" cy="3956519"/>
          </a:xfrm>
        </p:spPr>
      </p:pic>
    </p:spTree>
    <p:extLst>
      <p:ext uri="{BB962C8B-B14F-4D97-AF65-F5344CB8AC3E}">
        <p14:creationId xmlns:p14="http://schemas.microsoft.com/office/powerpoint/2010/main" val="6400665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spend: </a:t>
            </a:r>
            <a:r>
              <a:rPr lang="en-US" dirty="0" err="1" smtClean="0"/>
              <a:t>gastar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386" y="2409419"/>
            <a:ext cx="4572000" cy="4218215"/>
          </a:xfrm>
        </p:spPr>
      </p:pic>
    </p:spTree>
    <p:extLst>
      <p:ext uri="{BB962C8B-B14F-4D97-AF65-F5344CB8AC3E}">
        <p14:creationId xmlns:p14="http://schemas.microsoft.com/office/powerpoint/2010/main" val="22064519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hate: </a:t>
            </a:r>
            <a:r>
              <a:rPr lang="en-US" dirty="0" err="1" smtClean="0"/>
              <a:t>odiar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086" y="1335024"/>
            <a:ext cx="5905841" cy="5905841"/>
          </a:xfrm>
        </p:spPr>
      </p:pic>
    </p:spTree>
    <p:extLst>
      <p:ext uri="{BB962C8B-B14F-4D97-AF65-F5344CB8AC3E}">
        <p14:creationId xmlns:p14="http://schemas.microsoft.com/office/powerpoint/2010/main" val="26258068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arrive: </a:t>
            </a:r>
            <a:r>
              <a:rPr lang="en-US" dirty="0" err="1" smtClean="0"/>
              <a:t>llegar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698" y="2090057"/>
            <a:ext cx="6896791" cy="4490357"/>
          </a:xfrm>
        </p:spPr>
      </p:pic>
    </p:spTree>
    <p:extLst>
      <p:ext uri="{BB962C8B-B14F-4D97-AF65-F5344CB8AC3E}">
        <p14:creationId xmlns:p14="http://schemas.microsoft.com/office/powerpoint/2010/main" val="19001811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take, to wear: </a:t>
            </a:r>
            <a:r>
              <a:rPr lang="en-US" dirty="0" err="1" smtClean="0"/>
              <a:t>llevar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916" y="2216767"/>
            <a:ext cx="4909284" cy="3710505"/>
          </a:xfrm>
        </p:spPr>
      </p:pic>
    </p:spTree>
    <p:extLst>
      <p:ext uri="{BB962C8B-B14F-4D97-AF65-F5344CB8AC3E}">
        <p14:creationId xmlns:p14="http://schemas.microsoft.com/office/powerpoint/2010/main" val="2654278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“just” + verb: </a:t>
            </a:r>
            <a:r>
              <a:rPr lang="en-US" dirty="0" err="1" smtClean="0"/>
              <a:t>acabar</a:t>
            </a:r>
            <a:r>
              <a:rPr lang="en-US" dirty="0" smtClean="0"/>
              <a:t> de + infinitive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1" y="2496343"/>
            <a:ext cx="2855912" cy="2743671"/>
          </a:xfrm>
        </p:spPr>
      </p:pic>
    </p:spTree>
    <p:extLst>
      <p:ext uri="{BB962C8B-B14F-4D97-AF65-F5344CB8AC3E}">
        <p14:creationId xmlns:p14="http://schemas.microsoft.com/office/powerpoint/2010/main" val="321166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send an e-mail/text: </a:t>
            </a:r>
            <a:br>
              <a:rPr lang="en-US" dirty="0" smtClean="0"/>
            </a:br>
            <a:r>
              <a:rPr lang="en-US" dirty="0" err="1" smtClean="0"/>
              <a:t>maNdar</a:t>
            </a:r>
            <a:r>
              <a:rPr lang="en-US" dirty="0" smtClean="0"/>
              <a:t> </a:t>
            </a:r>
            <a:r>
              <a:rPr lang="en-US" dirty="0" smtClean="0"/>
              <a:t>un </a:t>
            </a:r>
            <a:r>
              <a:rPr lang="en-US" dirty="0" err="1" smtClean="0"/>
              <a:t>correo</a:t>
            </a:r>
            <a:r>
              <a:rPr lang="en-US" dirty="0" smtClean="0"/>
              <a:t> </a:t>
            </a:r>
            <a:r>
              <a:rPr lang="en-US" dirty="0" err="1" smtClean="0"/>
              <a:t>electrónico</a:t>
            </a:r>
            <a:r>
              <a:rPr lang="en-US" dirty="0" smtClean="0"/>
              <a:t> / un </a:t>
            </a:r>
            <a:r>
              <a:rPr lang="en-US" dirty="0" err="1" smtClean="0"/>
              <a:t>texto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901" y="2685483"/>
            <a:ext cx="5715000" cy="3714750"/>
          </a:xfrm>
        </p:spPr>
      </p:pic>
    </p:spTree>
    <p:extLst>
      <p:ext uri="{BB962C8B-B14F-4D97-AF65-F5344CB8AC3E}">
        <p14:creationId xmlns:p14="http://schemas.microsoft.com/office/powerpoint/2010/main" val="12058228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practice; </a:t>
            </a:r>
            <a:r>
              <a:rPr lang="en-US" dirty="0" err="1" smtClean="0"/>
              <a:t>practicar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941" y="2712129"/>
            <a:ext cx="6086259" cy="3998914"/>
          </a:xfrm>
        </p:spPr>
      </p:pic>
    </p:spTree>
    <p:extLst>
      <p:ext uri="{BB962C8B-B14F-4D97-AF65-F5344CB8AC3E}">
        <p14:creationId xmlns:p14="http://schemas.microsoft.com/office/powerpoint/2010/main" val="9528624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ride a horse: </a:t>
            </a:r>
            <a:r>
              <a:rPr lang="en-US" dirty="0" err="1" smtClean="0"/>
              <a:t>montar</a:t>
            </a:r>
            <a:r>
              <a:rPr lang="en-US" dirty="0" smtClean="0"/>
              <a:t> a </a:t>
            </a:r>
            <a:r>
              <a:rPr lang="en-US" dirty="0" err="1" smtClean="0"/>
              <a:t>caballo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164" y="3609255"/>
            <a:ext cx="4490698" cy="4995902"/>
          </a:xfrm>
        </p:spPr>
      </p:pic>
    </p:spTree>
    <p:extLst>
      <p:ext uri="{BB962C8B-B14F-4D97-AF65-F5344CB8AC3E}">
        <p14:creationId xmlns:p14="http://schemas.microsoft.com/office/powerpoint/2010/main" val="37850051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swim: </a:t>
            </a:r>
            <a:r>
              <a:rPr lang="en-US" dirty="0" err="1" smtClean="0"/>
              <a:t>nadar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442" y="3746513"/>
            <a:ext cx="6950529" cy="4356318"/>
          </a:xfrm>
        </p:spPr>
      </p:pic>
    </p:spTree>
    <p:extLst>
      <p:ext uri="{BB962C8B-B14F-4D97-AF65-F5344CB8AC3E}">
        <p14:creationId xmlns:p14="http://schemas.microsoft.com/office/powerpoint/2010/main" val="15282720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need + verb:</a:t>
            </a:r>
            <a:br>
              <a:rPr lang="en-US" dirty="0" smtClean="0"/>
            </a:br>
            <a:r>
              <a:rPr lang="en-US" dirty="0" err="1" smtClean="0"/>
              <a:t>necesitar</a:t>
            </a:r>
            <a:r>
              <a:rPr lang="en-US" dirty="0" smtClean="0"/>
              <a:t> + infinitive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634" y="2084833"/>
            <a:ext cx="6063032" cy="5982550"/>
          </a:xfrm>
        </p:spPr>
      </p:pic>
    </p:spTree>
    <p:extLst>
      <p:ext uri="{BB962C8B-B14F-4D97-AF65-F5344CB8AC3E}">
        <p14:creationId xmlns:p14="http://schemas.microsoft.com/office/powerpoint/2010/main" val="21367825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pleasing (like): </a:t>
            </a:r>
            <a:r>
              <a:rPr lang="en-US" dirty="0" err="1" smtClean="0"/>
              <a:t>gustar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346" y="2199141"/>
            <a:ext cx="7820567" cy="3777116"/>
          </a:xfrm>
        </p:spPr>
      </p:pic>
    </p:spTree>
    <p:extLst>
      <p:ext uri="{BB962C8B-B14F-4D97-AF65-F5344CB8AC3E}">
        <p14:creationId xmlns:p14="http://schemas.microsoft.com/office/powerpoint/2010/main" val="23796304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ask: </a:t>
            </a:r>
            <a:r>
              <a:rPr lang="en-US" dirty="0" err="1" smtClean="0"/>
              <a:t>preguntar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671" y="1958372"/>
            <a:ext cx="4767943" cy="4672584"/>
          </a:xfrm>
        </p:spPr>
      </p:pic>
    </p:spTree>
    <p:extLst>
      <p:ext uri="{BB962C8B-B14F-4D97-AF65-F5344CB8AC3E}">
        <p14:creationId xmlns:p14="http://schemas.microsoft.com/office/powerpoint/2010/main" val="21147635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speak, talk: </a:t>
            </a:r>
            <a:r>
              <a:rPr lang="en-US" dirty="0" err="1" smtClean="0"/>
              <a:t>hablar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569822"/>
            <a:ext cx="5274129" cy="5274129"/>
          </a:xfrm>
        </p:spPr>
      </p:pic>
    </p:spTree>
    <p:extLst>
      <p:ext uri="{BB962C8B-B14F-4D97-AF65-F5344CB8AC3E}">
        <p14:creationId xmlns:p14="http://schemas.microsoft.com/office/powerpoint/2010/main" val="33485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invite:</a:t>
            </a:r>
            <a:br>
              <a:rPr lang="en-US" dirty="0" smtClean="0"/>
            </a:br>
            <a:r>
              <a:rPr lang="en-US" dirty="0" err="1" smtClean="0"/>
              <a:t>invitar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320" y="204788"/>
            <a:ext cx="4986874" cy="6538912"/>
          </a:xfrm>
        </p:spPr>
      </p:pic>
    </p:spTree>
    <p:extLst>
      <p:ext uri="{BB962C8B-B14F-4D97-AF65-F5344CB8AC3E}">
        <p14:creationId xmlns:p14="http://schemas.microsoft.com/office/powerpoint/2010/main" val="162116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pay: </a:t>
            </a:r>
            <a:r>
              <a:rPr lang="en-US" dirty="0" err="1" smtClean="0"/>
              <a:t>pagar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871" y="2229531"/>
            <a:ext cx="7291379" cy="4808083"/>
          </a:xfrm>
        </p:spPr>
      </p:pic>
    </p:spTree>
    <p:extLst>
      <p:ext uri="{BB962C8B-B14F-4D97-AF65-F5344CB8AC3E}">
        <p14:creationId xmlns:p14="http://schemas.microsoft.com/office/powerpoint/2010/main" val="398112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rent a video: </a:t>
            </a:r>
            <a:r>
              <a:rPr lang="en-US" dirty="0" err="1" smtClean="0"/>
              <a:t>alquilar</a:t>
            </a:r>
            <a:r>
              <a:rPr lang="en-US" dirty="0" smtClean="0"/>
              <a:t> un video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301" y="2256631"/>
            <a:ext cx="2913062" cy="3359081"/>
          </a:xfrm>
        </p:spPr>
      </p:pic>
    </p:spTree>
    <p:extLst>
      <p:ext uri="{BB962C8B-B14F-4D97-AF65-F5344CB8AC3E}">
        <p14:creationId xmlns:p14="http://schemas.microsoft.com/office/powerpoint/2010/main" val="270908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prepare: </a:t>
            </a:r>
            <a:r>
              <a:rPr lang="en-US" dirty="0" err="1" smtClean="0"/>
              <a:t>preparar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8786" y="2621417"/>
            <a:ext cx="6440839" cy="4824412"/>
          </a:xfrm>
        </p:spPr>
      </p:pic>
    </p:spTree>
    <p:extLst>
      <p:ext uri="{BB962C8B-B14F-4D97-AF65-F5344CB8AC3E}">
        <p14:creationId xmlns:p14="http://schemas.microsoft.com/office/powerpoint/2010/main" val="402549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lend: </a:t>
            </a:r>
            <a:r>
              <a:rPr lang="en-US" dirty="0" err="1" smtClean="0"/>
              <a:t>prestar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164" y="1335024"/>
            <a:ext cx="5905499" cy="5167312"/>
          </a:xfrm>
        </p:spPr>
      </p:pic>
    </p:spTree>
    <p:extLst>
      <p:ext uri="{BB962C8B-B14F-4D97-AF65-F5344CB8AC3E}">
        <p14:creationId xmlns:p14="http://schemas.microsoft.com/office/powerpoint/2010/main" val="214825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fish: </a:t>
            </a:r>
            <a:r>
              <a:rPr lang="en-US" dirty="0" err="1" smtClean="0"/>
              <a:t>pescar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854" y="2476613"/>
            <a:ext cx="7074800" cy="4707958"/>
          </a:xfrm>
        </p:spPr>
      </p:pic>
    </p:spTree>
    <p:extLst>
      <p:ext uri="{BB962C8B-B14F-4D97-AF65-F5344CB8AC3E}">
        <p14:creationId xmlns:p14="http://schemas.microsoft.com/office/powerpoint/2010/main" val="266431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walk, stroll: </a:t>
            </a:r>
            <a:r>
              <a:rPr lang="en-US" dirty="0" err="1" smtClean="0"/>
              <a:t>pasear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796" y="2084832"/>
            <a:ext cx="2997798" cy="2979293"/>
          </a:xfrm>
        </p:spPr>
      </p:pic>
    </p:spTree>
    <p:extLst>
      <p:ext uri="{BB962C8B-B14F-4D97-AF65-F5344CB8AC3E}">
        <p14:creationId xmlns:p14="http://schemas.microsoft.com/office/powerpoint/2010/main" val="409641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(in-line) skate:</a:t>
            </a:r>
            <a:br>
              <a:rPr lang="en-US" dirty="0" smtClean="0"/>
            </a:br>
            <a:r>
              <a:rPr lang="en-US" smtClean="0"/>
              <a:t>patinar </a:t>
            </a:r>
            <a:r>
              <a:rPr lang="en-US" dirty="0" smtClean="0"/>
              <a:t>(en </a:t>
            </a:r>
            <a:r>
              <a:rPr lang="en-US" dirty="0" err="1" smtClean="0"/>
              <a:t>línea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415" y="781276"/>
            <a:ext cx="4381160" cy="6441489"/>
          </a:xfrm>
        </p:spPr>
      </p:pic>
    </p:spTree>
    <p:extLst>
      <p:ext uri="{BB962C8B-B14F-4D97-AF65-F5344CB8AC3E}">
        <p14:creationId xmlns:p14="http://schemas.microsoft.com/office/powerpoint/2010/main" val="217649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practice sports: </a:t>
            </a:r>
            <a:r>
              <a:rPr lang="en-US" dirty="0" err="1" smtClean="0"/>
              <a:t>practicar</a:t>
            </a:r>
            <a:r>
              <a:rPr lang="en-US" dirty="0" smtClean="0"/>
              <a:t> </a:t>
            </a:r>
            <a:r>
              <a:rPr lang="en-US" dirty="0" err="1" smtClean="0"/>
              <a:t>deportes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444" y="2084832"/>
            <a:ext cx="5742332" cy="4284663"/>
          </a:xfrm>
        </p:spPr>
      </p:pic>
    </p:spTree>
    <p:extLst>
      <p:ext uri="{BB962C8B-B14F-4D97-AF65-F5344CB8AC3E}">
        <p14:creationId xmlns:p14="http://schemas.microsoft.com/office/powerpoint/2010/main" val="210552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give (gift):</a:t>
            </a:r>
            <a:br>
              <a:rPr lang="en-US" dirty="0" smtClean="0"/>
            </a:br>
            <a:r>
              <a:rPr lang="en-US" dirty="0" err="1" smtClean="0"/>
              <a:t>regalar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267" y="494052"/>
            <a:ext cx="7244852" cy="6037377"/>
          </a:xfrm>
        </p:spPr>
      </p:pic>
    </p:spTree>
    <p:extLst>
      <p:ext uri="{BB962C8B-B14F-4D97-AF65-F5344CB8AC3E}">
        <p14:creationId xmlns:p14="http://schemas.microsoft.com/office/powerpoint/2010/main" val="82395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haggle over, bargain: </a:t>
            </a:r>
            <a:r>
              <a:rPr lang="en-US" dirty="0" err="1" smtClean="0"/>
              <a:t>regatear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685" y="1906585"/>
            <a:ext cx="6448766" cy="4606261"/>
          </a:xfrm>
        </p:spPr>
      </p:pic>
    </p:spTree>
    <p:extLst>
      <p:ext uri="{BB962C8B-B14F-4D97-AF65-F5344CB8AC3E}">
        <p14:creationId xmlns:p14="http://schemas.microsoft.com/office/powerpoint/2010/main" val="363039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return: </a:t>
            </a:r>
            <a:r>
              <a:rPr lang="en-US" dirty="0" err="1" smtClean="0"/>
              <a:t>regresar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9785" y="1633789"/>
            <a:ext cx="4930208" cy="5224211"/>
          </a:xfrm>
        </p:spPr>
      </p:pic>
    </p:spTree>
    <p:extLst>
      <p:ext uri="{BB962C8B-B14F-4D97-AF65-F5344CB8AC3E}">
        <p14:creationId xmlns:p14="http://schemas.microsoft.com/office/powerpoint/2010/main" val="372759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get a good grade: </a:t>
            </a:r>
            <a:r>
              <a:rPr lang="en-US" dirty="0" err="1" smtClean="0"/>
              <a:t>sacar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Buena nota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372" y="2299154"/>
            <a:ext cx="7267862" cy="4836432"/>
          </a:xfrm>
        </p:spPr>
      </p:pic>
    </p:spTree>
    <p:extLst>
      <p:ext uri="{BB962C8B-B14F-4D97-AF65-F5344CB8AC3E}">
        <p14:creationId xmlns:p14="http://schemas.microsoft.com/office/powerpoint/2010/main" val="15558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camp: </a:t>
            </a:r>
            <a:r>
              <a:rPr lang="en-US" dirty="0" err="1" smtClean="0"/>
              <a:t>acampar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900" y="2235200"/>
            <a:ext cx="5157521" cy="3863163"/>
          </a:xfrm>
        </p:spPr>
      </p:pic>
    </p:spTree>
    <p:extLst>
      <p:ext uri="{BB962C8B-B14F-4D97-AF65-F5344CB8AC3E}">
        <p14:creationId xmlns:p14="http://schemas.microsoft.com/office/powerpoint/2010/main" val="238542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take pictures: </a:t>
            </a:r>
            <a:r>
              <a:rPr lang="en-US" dirty="0" err="1" smtClean="0"/>
              <a:t>sacar</a:t>
            </a:r>
            <a:r>
              <a:rPr lang="en-US" dirty="0" smtClean="0"/>
              <a:t> / </a:t>
            </a:r>
            <a:r>
              <a:rPr lang="en-US" dirty="0" err="1" smtClean="0"/>
              <a:t>tomar</a:t>
            </a:r>
            <a:r>
              <a:rPr lang="en-US" dirty="0" smtClean="0"/>
              <a:t> </a:t>
            </a:r>
            <a:r>
              <a:rPr lang="en-US" dirty="0" err="1" smtClean="0"/>
              <a:t>fotos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685" y="3272411"/>
            <a:ext cx="3761355" cy="329118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968" y="2995123"/>
            <a:ext cx="2634855" cy="47207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00" y="3431953"/>
            <a:ext cx="4180906" cy="3131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60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finish:</a:t>
            </a:r>
            <a:br>
              <a:rPr lang="en-US" dirty="0" smtClean="0"/>
            </a:br>
            <a:r>
              <a:rPr lang="en-US" dirty="0" err="1" smtClean="0"/>
              <a:t>terminar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057" y="1513228"/>
            <a:ext cx="7291387" cy="4852087"/>
          </a:xfrm>
        </p:spPr>
      </p:pic>
    </p:spTree>
    <p:extLst>
      <p:ext uri="{BB962C8B-B14F-4D97-AF65-F5344CB8AC3E}">
        <p14:creationId xmlns:p14="http://schemas.microsoft.com/office/powerpoint/2010/main" val="38883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play (instrument):</a:t>
            </a:r>
            <a:br>
              <a:rPr lang="en-US" dirty="0" smtClean="0"/>
            </a:br>
            <a:r>
              <a:rPr lang="en-US" dirty="0" err="1" smtClean="0"/>
              <a:t>tocar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129" y="2084832"/>
            <a:ext cx="4327071" cy="4083556"/>
          </a:xfrm>
        </p:spPr>
      </p:pic>
    </p:spTree>
    <p:extLst>
      <p:ext uri="{BB962C8B-B14F-4D97-AF65-F5344CB8AC3E}">
        <p14:creationId xmlns:p14="http://schemas.microsoft.com/office/powerpoint/2010/main" val="402281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take: </a:t>
            </a:r>
            <a:r>
              <a:rPr lang="en-US" dirty="0" err="1" smtClean="0"/>
              <a:t>tomar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666" y="1335024"/>
            <a:ext cx="5187603" cy="4852198"/>
          </a:xfrm>
        </p:spPr>
      </p:pic>
    </p:spTree>
    <p:extLst>
      <p:ext uri="{BB962C8B-B14F-4D97-AF65-F5344CB8AC3E}">
        <p14:creationId xmlns:p14="http://schemas.microsoft.com/office/powerpoint/2010/main" val="294812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sunbathe: </a:t>
            </a:r>
            <a:r>
              <a:rPr lang="en-US" dirty="0" err="1" smtClean="0"/>
              <a:t>tomar</a:t>
            </a:r>
            <a:r>
              <a:rPr lang="en-US" dirty="0" smtClean="0"/>
              <a:t> el sol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980" y="2084832"/>
            <a:ext cx="6262070" cy="5171912"/>
          </a:xfrm>
        </p:spPr>
      </p:pic>
    </p:spTree>
    <p:extLst>
      <p:ext uri="{BB962C8B-B14F-4D97-AF65-F5344CB8AC3E}">
        <p14:creationId xmlns:p14="http://schemas.microsoft.com/office/powerpoint/2010/main" val="307506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work: </a:t>
            </a:r>
            <a:r>
              <a:rPr lang="en-US" dirty="0" err="1" smtClean="0"/>
              <a:t>trabajar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630" y="1823574"/>
            <a:ext cx="7942150" cy="5451070"/>
          </a:xfrm>
        </p:spPr>
      </p:pic>
    </p:spTree>
    <p:extLst>
      <p:ext uri="{BB962C8B-B14F-4D97-AF65-F5344CB8AC3E}">
        <p14:creationId xmlns:p14="http://schemas.microsoft.com/office/powerpoint/2010/main" val="379841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watch movies / TV: </a:t>
            </a:r>
            <a:br>
              <a:rPr lang="en-US" dirty="0" smtClean="0"/>
            </a:br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err="1" smtClean="0"/>
              <a:t>películas</a:t>
            </a:r>
            <a:r>
              <a:rPr lang="en-US" dirty="0" smtClean="0"/>
              <a:t> / la </a:t>
            </a:r>
            <a:r>
              <a:rPr lang="en-US" dirty="0" err="1" smtClean="0"/>
              <a:t>televisión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855" y="2633208"/>
            <a:ext cx="6693210" cy="4224792"/>
          </a:xfrm>
        </p:spPr>
      </p:pic>
    </p:spTree>
    <p:extLst>
      <p:ext uri="{BB962C8B-B14F-4D97-AF65-F5344CB8AC3E}">
        <p14:creationId xmlns:p14="http://schemas.microsoft.com/office/powerpoint/2010/main" val="386195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travel: </a:t>
            </a:r>
            <a:r>
              <a:rPr lang="en-US" dirty="0" err="1" smtClean="0"/>
              <a:t>viajar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856" y="2084832"/>
            <a:ext cx="6984616" cy="5231720"/>
          </a:xfrm>
        </p:spPr>
      </p:pic>
    </p:spTree>
    <p:extLst>
      <p:ext uri="{BB962C8B-B14F-4D97-AF65-F5344CB8AC3E}">
        <p14:creationId xmlns:p14="http://schemas.microsoft.com/office/powerpoint/2010/main" val="214004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visit: </a:t>
            </a:r>
            <a:r>
              <a:rPr lang="en-US" dirty="0" err="1" smtClean="0"/>
              <a:t>visitar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729" y="2035683"/>
            <a:ext cx="6384471" cy="4233182"/>
          </a:xfrm>
        </p:spPr>
      </p:pic>
    </p:spTree>
    <p:extLst>
      <p:ext uri="{BB962C8B-B14F-4D97-AF65-F5344CB8AC3E}">
        <p14:creationId xmlns:p14="http://schemas.microsoft.com/office/powerpoint/2010/main" val="290112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use: </a:t>
            </a:r>
            <a:r>
              <a:rPr lang="en-US" dirty="0" err="1" smtClean="0"/>
              <a:t>usar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322" y="1141857"/>
            <a:ext cx="7018628" cy="5471214"/>
          </a:xfrm>
        </p:spPr>
      </p:pic>
    </p:spTree>
    <p:extLst>
      <p:ext uri="{BB962C8B-B14F-4D97-AF65-F5344CB8AC3E}">
        <p14:creationId xmlns:p14="http://schemas.microsoft.com/office/powerpoint/2010/main" val="187779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ride a bike: </a:t>
            </a:r>
            <a:r>
              <a:rPr lang="en-US" dirty="0" err="1" smtClean="0"/>
              <a:t>montar</a:t>
            </a:r>
            <a:r>
              <a:rPr lang="en-US" dirty="0" smtClean="0"/>
              <a:t> en </a:t>
            </a:r>
            <a:r>
              <a:rPr lang="en-US" dirty="0" err="1" smtClean="0"/>
              <a:t>bicicleta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50" y="1918494"/>
            <a:ext cx="5963046" cy="3339306"/>
          </a:xfrm>
        </p:spPr>
      </p:pic>
    </p:spTree>
    <p:extLst>
      <p:ext uri="{BB962C8B-B14F-4D97-AF65-F5344CB8AC3E}">
        <p14:creationId xmlns:p14="http://schemas.microsoft.com/office/powerpoint/2010/main" val="81056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dance: </a:t>
            </a:r>
            <a:r>
              <a:rPr lang="en-US" dirty="0" err="1" smtClean="0"/>
              <a:t>bailar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312" y="1690688"/>
            <a:ext cx="3747482" cy="265271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900" y="1779681"/>
            <a:ext cx="3250778" cy="255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57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celebrate: </a:t>
            </a:r>
            <a:r>
              <a:rPr lang="en-US" dirty="0" err="1" smtClean="0"/>
              <a:t>celebrar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90" y="2279445"/>
            <a:ext cx="7176748" cy="3645332"/>
          </a:xfrm>
        </p:spPr>
      </p:pic>
    </p:spTree>
    <p:extLst>
      <p:ext uri="{BB962C8B-B14F-4D97-AF65-F5344CB8AC3E}">
        <p14:creationId xmlns:p14="http://schemas.microsoft.com/office/powerpoint/2010/main" val="362905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have dinner: </a:t>
            </a:r>
            <a:r>
              <a:rPr lang="en-US" dirty="0" err="1" smtClean="0"/>
              <a:t>cenar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49" y="2012156"/>
            <a:ext cx="3286125" cy="2178844"/>
          </a:xfrm>
        </p:spPr>
      </p:pic>
    </p:spTree>
    <p:extLst>
      <p:ext uri="{BB962C8B-B14F-4D97-AF65-F5344CB8AC3E}">
        <p14:creationId xmlns:p14="http://schemas.microsoft.com/office/powerpoint/2010/main" val="185874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2803</TotalTime>
  <Words>298</Words>
  <Application>Microsoft Office PowerPoint</Application>
  <PresentationFormat>Widescreen</PresentationFormat>
  <Paragraphs>60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4" baseType="lpstr">
      <vt:lpstr>Calibri</vt:lpstr>
      <vt:lpstr>Tw Cen MT</vt:lpstr>
      <vt:lpstr>Tw Cen MT Condensed</vt:lpstr>
      <vt:lpstr>Wingdings 3</vt:lpstr>
      <vt:lpstr>Integral</vt:lpstr>
      <vt:lpstr>-AR Verbs</vt:lpstr>
      <vt:lpstr>To help: ayudar</vt:lpstr>
      <vt:lpstr>“just” + verb: acabar de + infinitive</vt:lpstr>
      <vt:lpstr>To rent a video: alquilar un video</vt:lpstr>
      <vt:lpstr>To camp: acampar</vt:lpstr>
      <vt:lpstr>To ride a bike: montar en bicicleta</vt:lpstr>
      <vt:lpstr>To dance: bailar</vt:lpstr>
      <vt:lpstr>To celebrate: celebrar</vt:lpstr>
      <vt:lpstr>To have dinner: cenar</vt:lpstr>
      <vt:lpstr>To cook: cocinar</vt:lpstr>
      <vt:lpstr>To buy: comprar</vt:lpstr>
      <vt:lpstr>To answer:contestar</vt:lpstr>
      <vt:lpstr>To converse: conversar</vt:lpstr>
      <vt:lpstr>To have breakfast: desayunar</vt:lpstr>
      <vt:lpstr>To look for, search: buscar</vt:lpstr>
      <vt:lpstr>To sing: cantar</vt:lpstr>
      <vt:lpstr>To walk: caminar, andar</vt:lpstr>
      <vt:lpstr>To teach: enseÑar</vt:lpstr>
      <vt:lpstr>To draw: dibujar</vt:lpstr>
      <vt:lpstr>To listen to the radio / music:  escuchar la radio /música</vt:lpstr>
      <vt:lpstr>To study: estudiar</vt:lpstr>
      <vt:lpstr>To ski: esquiar</vt:lpstr>
      <vt:lpstr>To hope + verb: esperar + infinitive</vt:lpstr>
      <vt:lpstr>To be: estar</vt:lpstr>
      <vt:lpstr>To explain: explicar</vt:lpstr>
      <vt:lpstr>To spend: gastar</vt:lpstr>
      <vt:lpstr>To hate: odiar</vt:lpstr>
      <vt:lpstr>To arrive: llegar</vt:lpstr>
      <vt:lpstr>To take, to wear: llevar</vt:lpstr>
      <vt:lpstr>To send an e-mail/text:  maNdar un correo electrónico / un texto</vt:lpstr>
      <vt:lpstr>To practice; practicar</vt:lpstr>
      <vt:lpstr>To ride a horse: montar a caballo</vt:lpstr>
      <vt:lpstr>To swim: nadar</vt:lpstr>
      <vt:lpstr>To need + verb: necesitar + infinitive</vt:lpstr>
      <vt:lpstr>To be pleasing (like): gustar</vt:lpstr>
      <vt:lpstr>To ask: preguntar</vt:lpstr>
      <vt:lpstr>To speak, talk: hablar</vt:lpstr>
      <vt:lpstr>To invite: invitar</vt:lpstr>
      <vt:lpstr>To pay: pagar</vt:lpstr>
      <vt:lpstr>To prepare: preparar</vt:lpstr>
      <vt:lpstr>To lend: prestar</vt:lpstr>
      <vt:lpstr>To fish: pescar</vt:lpstr>
      <vt:lpstr>To walk, stroll: pasear</vt:lpstr>
      <vt:lpstr>To (in-line) skate: patinar (en línea)</vt:lpstr>
      <vt:lpstr>To practice sports: practicar deportes</vt:lpstr>
      <vt:lpstr>To give (gift): regalar</vt:lpstr>
      <vt:lpstr>To haggle over, bargain: regatear</vt:lpstr>
      <vt:lpstr>To return: regresar</vt:lpstr>
      <vt:lpstr>To get a good grade: sacar una Buena nota</vt:lpstr>
      <vt:lpstr>To take pictures: sacar / tomar fotos</vt:lpstr>
      <vt:lpstr>To finish: terminar</vt:lpstr>
      <vt:lpstr>To play (instrument): tocar</vt:lpstr>
      <vt:lpstr>To take: tomar</vt:lpstr>
      <vt:lpstr>To sunbathe: tomar el sol</vt:lpstr>
      <vt:lpstr>To work: trabajar</vt:lpstr>
      <vt:lpstr>To watch movies / TV:  ver películas / la televisión</vt:lpstr>
      <vt:lpstr>To travel: viajar</vt:lpstr>
      <vt:lpstr>To visit: visitar</vt:lpstr>
      <vt:lpstr>To use: usar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-AR Verbs</dc:title>
  <dc:creator>Amanda Ford</dc:creator>
  <cp:lastModifiedBy>Amanda Ford</cp:lastModifiedBy>
  <cp:revision>15</cp:revision>
  <cp:lastPrinted>2013-08-05T18:46:37Z</cp:lastPrinted>
  <dcterms:created xsi:type="dcterms:W3CDTF">2013-08-05T15:04:49Z</dcterms:created>
  <dcterms:modified xsi:type="dcterms:W3CDTF">2013-08-08T13:58:12Z</dcterms:modified>
</cp:coreProperties>
</file>