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8"/>
  </p:handoutMasterIdLst>
  <p:sldIdLst>
    <p:sldId id="256" r:id="rId2"/>
    <p:sldId id="310" r:id="rId3"/>
    <p:sldId id="30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30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309" r:id="rId24"/>
    <p:sldId id="276" r:id="rId25"/>
    <p:sldId id="313" r:id="rId26"/>
    <p:sldId id="278" r:id="rId27"/>
    <p:sldId id="280" r:id="rId28"/>
    <p:sldId id="281" r:id="rId29"/>
    <p:sldId id="282" r:id="rId30"/>
    <p:sldId id="314" r:id="rId31"/>
    <p:sldId id="315" r:id="rId32"/>
    <p:sldId id="284" r:id="rId33"/>
    <p:sldId id="312" r:id="rId34"/>
    <p:sldId id="311" r:id="rId35"/>
    <p:sldId id="285" r:id="rId36"/>
    <p:sldId id="286" r:id="rId37"/>
    <p:sldId id="287" r:id="rId38"/>
    <p:sldId id="288" r:id="rId39"/>
    <p:sldId id="306" r:id="rId40"/>
    <p:sldId id="290" r:id="rId41"/>
    <p:sldId id="316" r:id="rId42"/>
    <p:sldId id="291" r:id="rId43"/>
    <p:sldId id="292" r:id="rId44"/>
    <p:sldId id="294" r:id="rId45"/>
    <p:sldId id="296" r:id="rId46"/>
    <p:sldId id="297" r:id="rId47"/>
    <p:sldId id="317" r:id="rId48"/>
    <p:sldId id="298" r:id="rId49"/>
    <p:sldId id="299" r:id="rId50"/>
    <p:sldId id="300" r:id="rId51"/>
    <p:sldId id="302" r:id="rId52"/>
    <p:sldId id="303" r:id="rId53"/>
    <p:sldId id="318" r:id="rId54"/>
    <p:sldId id="319" r:id="rId55"/>
    <p:sldId id="304" r:id="rId56"/>
    <p:sldId id="305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1F1FD-272B-47E0-85CF-C33DA2EFBED8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8649-8373-4F84-ADC8-B197C1F2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4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5990-CAA7-4137-8536-4BB1DBA09677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41A5-680F-4AD0-90A1-89DEC6074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xz6THJ1MI8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oNy8MUPOAtQ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2Qj8PhxSnh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uJAJbhC-KAA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JYNrix15wIo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8JwAh3tPmMA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KdezlOVNys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jJ1OO5iBWCQ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x-OoGcBW2yE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ujlUbcbgIl0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PIA7mpm1wU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ftkEAuWwgLo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rFJNRGFzYM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XgNlH5-WU3U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CUpwLhZh66A" TargetMode="External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J5Xu9UcOdj0" TargetMode="Externa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4_ILamF1wM" TargetMode="External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GfLhNowXt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1cm7o9a5hUw" TargetMode="External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dgofYQKOtg" TargetMode="External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3W5GDkgf2w" TargetMode="External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vWde8sMxe1w" TargetMode="External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zF2_AoPBY4" TargetMode="External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JCJ5QJGXf_Y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EZRS0gxrno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-AR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SING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sin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CANTAR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029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National Anthem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HAVE DINNER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dinn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797" r="579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CENAR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334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Octopus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COOK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COCINAR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14" name="Picture Placeholder 13" descr="cook 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936" r="9936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181600" y="4800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Muppets Chef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BUY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cash regist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655" b="1165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COMPRAR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953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Michael Jackson's Shopping Trip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ANSWER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CONTESTAR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13" name="Picture 12" descr="answer infinit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04799"/>
            <a:ext cx="5667375" cy="4245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Desayunar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eat breakfast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40" y="1905000"/>
            <a:ext cx="4887119" cy="3581400"/>
          </a:xfrm>
        </p:spPr>
      </p:pic>
    </p:spTree>
    <p:extLst>
      <p:ext uri="{BB962C8B-B14F-4D97-AF65-F5344CB8AC3E}">
        <p14:creationId xmlns:p14="http://schemas.microsoft.com/office/powerpoint/2010/main" val="3761879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REST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rest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DESCANSAR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5105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Being a Kid is Tough!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want to do something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wan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1792288" y="612775"/>
            <a:ext cx="3846512" cy="288488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>
                <a:latin typeface="Arial Black" pitchFamily="34" charset="0"/>
              </a:rPr>
              <a:t>DESEAR + infinitive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733800"/>
            <a:ext cx="5486400" cy="56673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DRAW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draw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758" b="675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>
                <a:latin typeface="Arial Black" pitchFamily="34" charset="0"/>
              </a:rPr>
              <a:t>TO DRAW</a:t>
            </a:r>
          </a:p>
          <a:p>
            <a:r>
              <a:rPr lang="en-US" sz="4000" dirty="0" smtClean="0">
                <a:latin typeface="Arial Black" pitchFamily="34" charset="0"/>
              </a:rPr>
              <a:t>DIBUJAR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105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Paint Jam!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TEACH	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teac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68" r="176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ENSEÑAR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257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Teacher's Dancing Prank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Acampar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camp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3967506" cy="2971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76400"/>
            <a:ext cx="3352800" cy="258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94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ENTER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ent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451" b="845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ENTRAR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LISTEN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liste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974" b="1397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ESCUCHAR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wai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34000"/>
            <a:ext cx="5486400" cy="8048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ESPERAR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WAIT, EXPECT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038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Waiting for a bus...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Esquiar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ski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5188277" cy="3886200"/>
          </a:xfrm>
        </p:spPr>
      </p:pic>
    </p:spTree>
    <p:extLst>
      <p:ext uri="{BB962C8B-B14F-4D97-AF65-F5344CB8AC3E}">
        <p14:creationId xmlns:p14="http://schemas.microsoft.com/office/powerpoint/2010/main" val="3054748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STUDY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study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758" b="675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ESTUDIAR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Gastar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spend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28800"/>
            <a:ext cx="5290008" cy="3962400"/>
          </a:xfrm>
        </p:spPr>
      </p:pic>
    </p:spTree>
    <p:extLst>
      <p:ext uri="{BB962C8B-B14F-4D97-AF65-F5344CB8AC3E}">
        <p14:creationId xmlns:p14="http://schemas.microsoft.com/office/powerpoint/2010/main" val="2742479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TALK, SPEAK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HABLAR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16" name="Picture 15" descr="tal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066800"/>
            <a:ext cx="6181725" cy="37432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5486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World's Fastest Talking Female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CLEAN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clea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304" b="1930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LIMPIAR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4864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Spagetti</a:t>
            </a:r>
            <a:r>
              <a:rPr lang="en-US" dirty="0" smtClean="0">
                <a:hlinkClick r:id="rId3"/>
              </a:rPr>
              <a:t> Mess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CALL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talk on the phon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latin typeface="Arial Black" pitchFamily="34" charset="0"/>
              </a:rPr>
              <a:t>LLAMAR</a:t>
            </a:r>
            <a:endParaRPr lang="en-US" sz="400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876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/>
              </a:rPr>
              <a:t>"Call Me Maybe"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ARRIVE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arriv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595" r="659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LLEGAR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562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Tricky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Alquilar</a:t>
            </a:r>
            <a:r>
              <a:rPr lang="en-US" dirty="0" smtClean="0"/>
              <a:t> un video</a:t>
            </a:r>
            <a:br>
              <a:rPr lang="en-US" dirty="0" smtClean="0"/>
            </a:br>
            <a:r>
              <a:rPr lang="en-US" dirty="0" smtClean="0"/>
              <a:t>to rent a movie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066" y="2209800"/>
            <a:ext cx="4859867" cy="3124200"/>
          </a:xfrm>
        </p:spPr>
      </p:pic>
    </p:spTree>
    <p:extLst>
      <p:ext uri="{BB962C8B-B14F-4D97-AF65-F5344CB8AC3E}">
        <p14:creationId xmlns:p14="http://schemas.microsoft.com/office/powerpoint/2010/main" val="1333438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Mandar</a:t>
            </a:r>
            <a:r>
              <a:rPr lang="en-US" dirty="0" smtClean="0"/>
              <a:t> un </a:t>
            </a:r>
            <a:r>
              <a:rPr lang="en-US" dirty="0" err="1" smtClean="0"/>
              <a:t>texto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send a text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3890412" cy="304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00200"/>
            <a:ext cx="37782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11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Mandar</a:t>
            </a:r>
            <a:r>
              <a:rPr lang="en-US" dirty="0" smtClean="0"/>
              <a:t> un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send an e-mail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76400"/>
            <a:ext cx="4914900" cy="3900714"/>
          </a:xfrm>
        </p:spPr>
      </p:pic>
    </p:spTree>
    <p:extLst>
      <p:ext uri="{BB962C8B-B14F-4D97-AF65-F5344CB8AC3E}">
        <p14:creationId xmlns:p14="http://schemas.microsoft.com/office/powerpoint/2010/main" val="675780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LOOK AT, WATCH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look a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MIRAR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5486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Busta</a:t>
            </a:r>
            <a:r>
              <a:rPr lang="en-US" dirty="0" smtClean="0">
                <a:hlinkClick r:id="rId3"/>
              </a:rPr>
              <a:t> Rhymes Karaoke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Montar</a:t>
            </a:r>
            <a:r>
              <a:rPr lang="en-US" dirty="0" smtClean="0"/>
              <a:t> a </a:t>
            </a:r>
            <a:r>
              <a:rPr lang="en-US" dirty="0" err="1" smtClean="0"/>
              <a:t>caballo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ride a horse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4075"/>
            <a:ext cx="3810000" cy="4238625"/>
          </a:xfrm>
        </p:spPr>
      </p:pic>
    </p:spTree>
    <p:extLst>
      <p:ext uri="{BB962C8B-B14F-4D97-AF65-F5344CB8AC3E}">
        <p14:creationId xmlns:p14="http://schemas.microsoft.com/office/powerpoint/2010/main" val="2067283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Montar</a:t>
            </a:r>
            <a:r>
              <a:rPr lang="en-US" dirty="0" smtClean="0"/>
              <a:t> en </a:t>
            </a:r>
            <a:r>
              <a:rPr lang="en-US" dirty="0" err="1" smtClean="0"/>
              <a:t>bicicleta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ride a bike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33600"/>
            <a:ext cx="4267200" cy="4267200"/>
          </a:xfrm>
        </p:spPr>
      </p:pic>
    </p:spTree>
    <p:extLst>
      <p:ext uri="{BB962C8B-B14F-4D97-AF65-F5344CB8AC3E}">
        <p14:creationId xmlns:p14="http://schemas.microsoft.com/office/powerpoint/2010/main" val="2975911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SWIM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swi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216" r="821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NADAR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33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Legos</a:t>
            </a:r>
            <a:r>
              <a:rPr lang="en-US" dirty="0" smtClean="0">
                <a:hlinkClick r:id="rId3"/>
              </a:rPr>
              <a:t> Swimming?!?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NEED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NECESITAR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7" name="Picture Placeholder 6" descr="nee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996" b="11996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257800" y="4953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Top Gun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FORGET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forge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OLVIDAR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410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"Forget About It"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PAY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pa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039" r="603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PAGAR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410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30,000 Pennies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GO FOR A WALK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PASEAR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go for a wal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524" b="7524"/>
          <a:stretch>
            <a:fillRect/>
          </a:stretch>
        </p:blipFill>
        <p:spPr>
          <a:xfrm>
            <a:off x="1792288" y="612775"/>
            <a:ext cx="4567767" cy="342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WALK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wal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267" b="122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ANDAR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715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Speed Walking London Olympics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SKATE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PATINAR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7" name="Picture 6" descr="sk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57200"/>
            <a:ext cx="2895600" cy="42573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Tony Hawk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Pescar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fish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676400"/>
            <a:ext cx="5867400" cy="3904488"/>
          </a:xfrm>
        </p:spPr>
      </p:pic>
    </p:spTree>
    <p:extLst>
      <p:ext uri="{BB962C8B-B14F-4D97-AF65-F5344CB8AC3E}">
        <p14:creationId xmlns:p14="http://schemas.microsoft.com/office/powerpoint/2010/main" val="2352507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PAINT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PINTAR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pa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04800"/>
            <a:ext cx="5791200" cy="43278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1600" y="46482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Avenger 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PRACTICE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PRACTICAR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pract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57200"/>
            <a:ext cx="6248400" cy="4158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PREPARE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PREPARAR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prep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04800"/>
            <a:ext cx="5943600" cy="4451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457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Princess Bride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LEND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PRESTAR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l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0"/>
            <a:ext cx="5257800" cy="460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TAKE OUT, GET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SACAR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take out, g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33400"/>
            <a:ext cx="3962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get good grades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5201034" cy="2286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352800"/>
            <a:ext cx="4228216" cy="31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240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JUMP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jum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936" r="9936"/>
          <a:stretch>
            <a:fillRect/>
          </a:stretch>
        </p:blipFill>
        <p:spPr>
          <a:xfrm>
            <a:off x="3276600" y="304800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SALTAR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1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World's Highest high Jump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END, FINISH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TERMINAR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fin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57200"/>
            <a:ext cx="6477000" cy="43101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6477000"/>
            <a:ext cx="601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Usaine</a:t>
            </a:r>
            <a:r>
              <a:rPr lang="en-US" dirty="0" smtClean="0">
                <a:hlinkClick r:id="rId3"/>
              </a:rPr>
              <a:t> Bolt vs. Cheetah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HELP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hel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758" b="675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AYUDAR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953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Whose Line is it anyway?  Helping Hands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PLAY (INSTRUMENT)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TOCAR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play p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914399"/>
            <a:ext cx="3876675" cy="3658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WORK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TRABAJAR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7" name="Picture 6" descr="wor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81000"/>
            <a:ext cx="6086475" cy="4177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USE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USAR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28600"/>
            <a:ext cx="5695950" cy="444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watch a movie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6760396" cy="4267200"/>
          </a:xfrm>
        </p:spPr>
      </p:pic>
    </p:spTree>
    <p:extLst>
      <p:ext uri="{BB962C8B-B14F-4D97-AF65-F5344CB8AC3E}">
        <p14:creationId xmlns:p14="http://schemas.microsoft.com/office/powerpoint/2010/main" val="2697748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televisión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watch TV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32" y="1752600"/>
            <a:ext cx="5297936" cy="3505200"/>
          </a:xfrm>
        </p:spPr>
      </p:pic>
    </p:spTree>
    <p:extLst>
      <p:ext uri="{BB962C8B-B14F-4D97-AF65-F5344CB8AC3E}">
        <p14:creationId xmlns:p14="http://schemas.microsoft.com/office/powerpoint/2010/main" val="1067655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TRAVEL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VIAJAR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trav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28600"/>
            <a:ext cx="6002124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VISIT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VISITAR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4" descr="vis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57200"/>
            <a:ext cx="6057900" cy="4016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DANCE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BAILAR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9" name="Picture Placeholder 8" descr="dance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29" b="2229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181600" y="4876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Ouch!  DWTS Mishap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LOOK FOR, TO SEARCH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BUSCAR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7" name="Picture Placeholder 6" descr="magnifying glas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24400"/>
            <a:ext cx="5486400" cy="56673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CHANGE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CAMBIAR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29700" name="Picture 4" descr="http://worldfamousdesignjunkies.com/wp-content/uploads/2009/08/obama-change-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"/>
            <a:ext cx="4048125" cy="607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TO WALK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5" name="Picture Placeholder 4" descr="wal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267" b="122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CAMINAR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276</Words>
  <Application>Microsoft Office PowerPoint</Application>
  <PresentationFormat>On-screen Show (4:3)</PresentationFormat>
  <Paragraphs>125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Arial Black</vt:lpstr>
      <vt:lpstr>Calibri</vt:lpstr>
      <vt:lpstr>Office Theme</vt:lpstr>
      <vt:lpstr>-AR Verbs</vt:lpstr>
      <vt:lpstr>Acampar to camp</vt:lpstr>
      <vt:lpstr>Alquilar un video to rent a movie</vt:lpstr>
      <vt:lpstr>TO WALK</vt:lpstr>
      <vt:lpstr>TO HELP</vt:lpstr>
      <vt:lpstr>TO DANCE</vt:lpstr>
      <vt:lpstr>TO LOOK FOR, TO SEARCH</vt:lpstr>
      <vt:lpstr>TO CHANGE</vt:lpstr>
      <vt:lpstr>TO WALK</vt:lpstr>
      <vt:lpstr>TO SING</vt:lpstr>
      <vt:lpstr>TO HAVE DINNER</vt:lpstr>
      <vt:lpstr>TO COOK</vt:lpstr>
      <vt:lpstr>TO BUY</vt:lpstr>
      <vt:lpstr>TO ANSWER</vt:lpstr>
      <vt:lpstr>Desayunar to eat breakfast</vt:lpstr>
      <vt:lpstr>TO REST</vt:lpstr>
      <vt:lpstr>To want to do something</vt:lpstr>
      <vt:lpstr>TO DRAW</vt:lpstr>
      <vt:lpstr>TO TEACH </vt:lpstr>
      <vt:lpstr>TO ENTER</vt:lpstr>
      <vt:lpstr>TO LISTEN</vt:lpstr>
      <vt:lpstr>WAIT, EXPECT</vt:lpstr>
      <vt:lpstr>Esquiar to ski</vt:lpstr>
      <vt:lpstr>TO STUDY</vt:lpstr>
      <vt:lpstr>Gastar to spend</vt:lpstr>
      <vt:lpstr>TO TALK, SPEAK</vt:lpstr>
      <vt:lpstr>TO CLEAN</vt:lpstr>
      <vt:lpstr>TO CALL</vt:lpstr>
      <vt:lpstr>TO ARRIVE</vt:lpstr>
      <vt:lpstr>Mandar un texto to send a text</vt:lpstr>
      <vt:lpstr>Mandar un correo electrónico to send an e-mail</vt:lpstr>
      <vt:lpstr>TO LOOK AT, WATCH</vt:lpstr>
      <vt:lpstr>Montar a caballo to ride a horse </vt:lpstr>
      <vt:lpstr>Montar en bicicleta to ride a bike</vt:lpstr>
      <vt:lpstr>TO SWIM</vt:lpstr>
      <vt:lpstr>TO NEED</vt:lpstr>
      <vt:lpstr>TO FORGET</vt:lpstr>
      <vt:lpstr>TO PAY</vt:lpstr>
      <vt:lpstr>TO GO FOR A WALK</vt:lpstr>
      <vt:lpstr>TO SKATE</vt:lpstr>
      <vt:lpstr>Pescar to fish</vt:lpstr>
      <vt:lpstr>TO PAINT</vt:lpstr>
      <vt:lpstr>TO PRACTICE</vt:lpstr>
      <vt:lpstr>TO PREPARE</vt:lpstr>
      <vt:lpstr>TO LEND</vt:lpstr>
      <vt:lpstr>TO TAKE OUT, GET</vt:lpstr>
      <vt:lpstr>Sacar buenas notas to get good grades</vt:lpstr>
      <vt:lpstr>TO JUMP</vt:lpstr>
      <vt:lpstr>TO END, FINISH</vt:lpstr>
      <vt:lpstr>TO PLAY (INSTRUMENT)</vt:lpstr>
      <vt:lpstr>TO WORK</vt:lpstr>
      <vt:lpstr>TO USE</vt:lpstr>
      <vt:lpstr>Ver una película to watch a movie</vt:lpstr>
      <vt:lpstr>Ver la televisión to watch TV</vt:lpstr>
      <vt:lpstr>TO TRAVEL</vt:lpstr>
      <vt:lpstr>TO VISIT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-AR Verbs</dc:title>
  <dc:creator>aford</dc:creator>
  <cp:lastModifiedBy>Amanda Ford</cp:lastModifiedBy>
  <cp:revision>206</cp:revision>
  <cp:lastPrinted>2014-08-08T17:26:02Z</cp:lastPrinted>
  <dcterms:created xsi:type="dcterms:W3CDTF">2012-08-21T15:37:21Z</dcterms:created>
  <dcterms:modified xsi:type="dcterms:W3CDTF">2014-08-08T18:01:54Z</dcterms:modified>
</cp:coreProperties>
</file>