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F376-B74E-4343-AB04-1DF2D26BA0B9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912C-8231-49E4-B9FB-BA23BD4F8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-AR Present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to Conjugate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Step-by-Step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Remove –</a:t>
            </a:r>
            <a:r>
              <a:rPr lang="en-US" dirty="0" err="1" smtClean="0"/>
              <a:t>ar</a:t>
            </a:r>
            <a:r>
              <a:rPr lang="en-US" dirty="0" smtClean="0"/>
              <a:t> ending from infinitive</a:t>
            </a:r>
          </a:p>
          <a:p>
            <a:r>
              <a:rPr lang="en-US" dirty="0" smtClean="0"/>
              <a:t>Add correct conjugated ending on verb stem</a:t>
            </a:r>
          </a:p>
          <a:p>
            <a:r>
              <a:rPr lang="en-US" dirty="0" smtClean="0"/>
              <a:t>Conjugations: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) –o			(</a:t>
            </a:r>
            <a:r>
              <a:rPr lang="en-US" dirty="0" err="1" smtClean="0"/>
              <a:t>nosotros</a:t>
            </a:r>
            <a:r>
              <a:rPr lang="en-US" dirty="0" smtClean="0"/>
              <a:t>/as)  -</a:t>
            </a:r>
            <a:r>
              <a:rPr lang="en-US" dirty="0" err="1" smtClean="0"/>
              <a:t>amos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tú</a:t>
            </a:r>
            <a:r>
              <a:rPr lang="en-US" dirty="0" smtClean="0"/>
              <a:t>) –as			(</a:t>
            </a:r>
            <a:r>
              <a:rPr lang="en-US" dirty="0" err="1" smtClean="0"/>
              <a:t>vosotros</a:t>
            </a:r>
            <a:r>
              <a:rPr lang="en-US" dirty="0" smtClean="0"/>
              <a:t>/as)  -</a:t>
            </a:r>
            <a:r>
              <a:rPr lang="en-US" dirty="0" err="1" smtClean="0"/>
              <a:t>áis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			(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)  - a		</a:t>
            </a:r>
            <a:r>
              <a:rPr lang="en-US" dirty="0" err="1" smtClean="0"/>
              <a:t>Ustedes</a:t>
            </a:r>
            <a:r>
              <a:rPr lang="en-US" dirty="0" smtClean="0"/>
              <a:t>)	-an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PRÁCTICA CON LA 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 speak. (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hablar</a:t>
            </a:r>
            <a:r>
              <a:rPr lang="en-US" dirty="0" smtClean="0"/>
              <a:t>)		_________________</a:t>
            </a:r>
          </a:p>
          <a:p>
            <a:r>
              <a:rPr lang="en-US" dirty="0" smtClean="0"/>
              <a:t>We walk. (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andar</a:t>
            </a:r>
            <a:r>
              <a:rPr lang="en-US" dirty="0" smtClean="0"/>
              <a:t>) _______________</a:t>
            </a:r>
          </a:p>
          <a:p>
            <a:r>
              <a:rPr lang="en-US" dirty="0" smtClean="0"/>
              <a:t>He studies. (</a:t>
            </a: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estudiar</a:t>
            </a:r>
            <a:r>
              <a:rPr lang="en-US" dirty="0" smtClean="0"/>
              <a:t>)  _________________</a:t>
            </a:r>
          </a:p>
          <a:p>
            <a:r>
              <a:rPr lang="en-US" dirty="0" smtClean="0"/>
              <a:t>You (for/sing) help.  _____________________</a:t>
            </a:r>
          </a:p>
          <a:p>
            <a:r>
              <a:rPr lang="en-US" dirty="0" smtClean="0"/>
              <a:t>They (fem) sing. ________________________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inf</a:t>
            </a:r>
            <a:r>
              <a:rPr lang="en-US" dirty="0" smtClean="0"/>
              <a:t>/sing) ride.  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He walks.		_________________</a:t>
            </a:r>
          </a:p>
          <a:p>
            <a:r>
              <a:rPr lang="en-US" dirty="0" smtClean="0"/>
              <a:t>We study.		_________________</a:t>
            </a:r>
          </a:p>
          <a:p>
            <a:r>
              <a:rPr lang="en-US" dirty="0" smtClean="0"/>
              <a:t>He sings.			_________________</a:t>
            </a:r>
          </a:p>
          <a:p>
            <a:r>
              <a:rPr lang="en-US" dirty="0" smtClean="0"/>
              <a:t>They (fem) dance.	_________________</a:t>
            </a:r>
          </a:p>
          <a:p>
            <a:r>
              <a:rPr lang="en-US" dirty="0" smtClean="0"/>
              <a:t>I help.			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-AR Present Tense</vt:lpstr>
      <vt:lpstr>Step-by-Step</vt:lpstr>
      <vt:lpstr>PRÁCTICA CON LA CLASE</vt:lpstr>
      <vt:lpstr>Más 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-AR Present Tense</dc:title>
  <dc:creator>aford</dc:creator>
  <cp:lastModifiedBy>aford</cp:lastModifiedBy>
  <cp:revision>2</cp:revision>
  <dcterms:created xsi:type="dcterms:W3CDTF">2011-08-15T14:50:35Z</dcterms:created>
  <dcterms:modified xsi:type="dcterms:W3CDTF">2011-08-15T15:03:46Z</dcterms:modified>
</cp:coreProperties>
</file>