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6" r:id="rId16"/>
    <p:sldId id="269" r:id="rId17"/>
    <p:sldId id="270" r:id="rId18"/>
    <p:sldId id="283" r:id="rId19"/>
    <p:sldId id="271" r:id="rId20"/>
    <p:sldId id="272" r:id="rId21"/>
    <p:sldId id="273" r:id="rId22"/>
    <p:sldId id="274" r:id="rId23"/>
    <p:sldId id="28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05A29-27C4-41FA-BA6E-0AF1132D63F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2DD79-C8D9-451B-9F40-16B7F512B5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Alphabet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Spanish 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hache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133600"/>
            <a:ext cx="3586162" cy="35861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676400"/>
            <a:ext cx="2366962" cy="460160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(jota)</a:t>
            </a:r>
            <a:endParaRPr lang="en-US" dirty="0"/>
          </a:p>
        </p:txBody>
      </p:sp>
      <p:pic>
        <p:nvPicPr>
          <p:cNvPr id="4" name="Content Placeholder 3" descr="letter 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752600"/>
            <a:ext cx="3452812" cy="44693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(ka)</a:t>
            </a:r>
            <a:endParaRPr lang="en-US" dirty="0"/>
          </a:p>
        </p:txBody>
      </p:sp>
      <p:pic>
        <p:nvPicPr>
          <p:cNvPr id="4" name="Content Placeholder 3" descr="letter 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133600"/>
            <a:ext cx="3276600" cy="32912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ele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752600"/>
            <a:ext cx="3357562" cy="45405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smtClean="0"/>
              <a:t>elle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000" dirty="0" smtClean="0">
              <a:latin typeface="Chiller" panose="04020404031007020602" pitchFamily="82" charset="0"/>
            </a:endParaRPr>
          </a:p>
          <a:p>
            <a:pPr marL="0" indent="0" algn="ctr">
              <a:buNone/>
            </a:pPr>
            <a:endParaRPr lang="en-US" sz="5000" dirty="0">
              <a:latin typeface="Chiller" panose="04020404031007020602" pitchFamily="82" charset="0"/>
            </a:endParaRPr>
          </a:p>
          <a:p>
            <a:pPr marL="0" indent="0" algn="ctr">
              <a:buNone/>
            </a:pPr>
            <a:r>
              <a:rPr lang="en-US" sz="9600" dirty="0" smtClean="0">
                <a:latin typeface="Chiller" panose="04020404031007020602" pitchFamily="82" charset="0"/>
              </a:rPr>
              <a:t>LL</a:t>
            </a:r>
            <a:endParaRPr lang="en-US" sz="9600" dirty="0"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41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eme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828800"/>
            <a:ext cx="3324225" cy="43596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ene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133600"/>
            <a:ext cx="3890962" cy="3890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eñe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438400"/>
            <a:ext cx="3048000" cy="304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(o)</a:t>
            </a:r>
            <a:endParaRPr lang="en-US" dirty="0"/>
          </a:p>
        </p:txBody>
      </p:sp>
      <p:pic>
        <p:nvPicPr>
          <p:cNvPr id="4" name="Content Placeholder 3" descr="letter 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057400"/>
            <a:ext cx="3738562" cy="37385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(a)</a:t>
            </a:r>
            <a:endParaRPr lang="en-US" sz="6000" dirty="0"/>
          </a:p>
        </p:txBody>
      </p:sp>
      <p:pic>
        <p:nvPicPr>
          <p:cNvPr id="4" name="Content Placeholder 3" descr="letter 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7" y="2796381"/>
            <a:ext cx="2143125" cy="2133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pe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209800"/>
            <a:ext cx="4086225" cy="32853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(cu)</a:t>
            </a:r>
            <a:endParaRPr lang="en-US" dirty="0"/>
          </a:p>
        </p:txBody>
      </p:sp>
      <p:pic>
        <p:nvPicPr>
          <p:cNvPr id="4" name="Content Placeholder 3" descr="letter 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828800"/>
            <a:ext cx="4271962" cy="4271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(ere)</a:t>
            </a:r>
            <a:endParaRPr lang="en-US" dirty="0"/>
          </a:p>
        </p:txBody>
      </p:sp>
      <p:pic>
        <p:nvPicPr>
          <p:cNvPr id="4" name="Content Placeholder 3" descr="letter 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905000"/>
            <a:ext cx="3024187" cy="390931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erre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r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286000"/>
            <a:ext cx="3586162" cy="35861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ese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057400"/>
            <a:ext cx="4662487" cy="349236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te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905000"/>
            <a:ext cx="3967162" cy="39671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(u)</a:t>
            </a:r>
            <a:endParaRPr lang="en-US" dirty="0"/>
          </a:p>
        </p:txBody>
      </p:sp>
      <p:pic>
        <p:nvPicPr>
          <p:cNvPr id="4" name="Content Placeholder 3" descr="letter 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828800"/>
            <a:ext cx="5576887" cy="371116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ve</a:t>
            </a:r>
            <a:r>
              <a:rPr lang="en-US" dirty="0"/>
              <a:t>)</a:t>
            </a:r>
          </a:p>
        </p:txBody>
      </p:sp>
      <p:pic>
        <p:nvPicPr>
          <p:cNvPr id="4" name="Content Placeholder 3" descr="letter 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905000"/>
            <a:ext cx="3810000" cy="382700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doble</a:t>
            </a:r>
            <a:r>
              <a:rPr lang="en-US" dirty="0" smtClean="0"/>
              <a:t> be)</a:t>
            </a:r>
            <a:endParaRPr lang="en-US" dirty="0"/>
          </a:p>
        </p:txBody>
      </p:sp>
      <p:pic>
        <p:nvPicPr>
          <p:cNvPr id="4" name="Content Placeholder 3" descr="letter 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133600"/>
            <a:ext cx="5195887" cy="345762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equis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133600"/>
            <a:ext cx="2862262" cy="378480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(be)</a:t>
            </a:r>
            <a:endParaRPr lang="en-US" sz="6000" dirty="0"/>
          </a:p>
        </p:txBody>
      </p:sp>
      <p:pic>
        <p:nvPicPr>
          <p:cNvPr id="4" name="Content Placeholder 3" descr="letter 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33775" y="2763044"/>
            <a:ext cx="2076450" cy="2200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griega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676399"/>
            <a:ext cx="3800475" cy="450153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(zeta)</a:t>
            </a:r>
            <a:endParaRPr lang="en-US" dirty="0"/>
          </a:p>
        </p:txBody>
      </p:sp>
      <p:pic>
        <p:nvPicPr>
          <p:cNvPr id="4" name="Content Placeholder 3" descr="letter 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057400"/>
            <a:ext cx="3714750" cy="386671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(</a:t>
            </a:r>
            <a:r>
              <a:rPr lang="en-US" sz="6000" dirty="0" err="1" smtClean="0"/>
              <a:t>ce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pic>
        <p:nvPicPr>
          <p:cNvPr id="4" name="Content Placeholder 3" descr="letter 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81400" y="2209800"/>
            <a:ext cx="2252662" cy="299734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che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362200"/>
            <a:ext cx="4738687" cy="315338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(de)</a:t>
            </a:r>
            <a:endParaRPr lang="en-US" dirty="0"/>
          </a:p>
        </p:txBody>
      </p:sp>
      <p:pic>
        <p:nvPicPr>
          <p:cNvPr id="4" name="Content Placeholder 3" descr="letter 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2057400"/>
            <a:ext cx="3314700" cy="30937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(e)</a:t>
            </a:r>
            <a:endParaRPr lang="en-US" dirty="0"/>
          </a:p>
        </p:txBody>
      </p:sp>
      <p:pic>
        <p:nvPicPr>
          <p:cNvPr id="4" name="Content Placeholder 3" descr="letter 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676400"/>
            <a:ext cx="2686050" cy="41783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efe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2057400"/>
            <a:ext cx="2638425" cy="346023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ge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letter 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057400"/>
            <a:ext cx="3381375" cy="37131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96</Words>
  <Application>Microsoft Office PowerPoint</Application>
  <PresentationFormat>On-screen Show (4:3)</PresentationFormat>
  <Paragraphs>35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Chiller</vt:lpstr>
      <vt:lpstr>Office Theme</vt:lpstr>
      <vt:lpstr>Alphabet</vt:lpstr>
      <vt:lpstr>(a)</vt:lpstr>
      <vt:lpstr>(be)</vt:lpstr>
      <vt:lpstr>(ce)</vt:lpstr>
      <vt:lpstr>(che)</vt:lpstr>
      <vt:lpstr>(de)</vt:lpstr>
      <vt:lpstr>(e)</vt:lpstr>
      <vt:lpstr>(efe)</vt:lpstr>
      <vt:lpstr>(ge)</vt:lpstr>
      <vt:lpstr>(hache)</vt:lpstr>
      <vt:lpstr>(i)</vt:lpstr>
      <vt:lpstr>(jota)</vt:lpstr>
      <vt:lpstr>(ka)</vt:lpstr>
      <vt:lpstr>(ele)</vt:lpstr>
      <vt:lpstr>(elle)</vt:lpstr>
      <vt:lpstr>(eme)</vt:lpstr>
      <vt:lpstr>(ene)</vt:lpstr>
      <vt:lpstr>(eñe)</vt:lpstr>
      <vt:lpstr>(o)</vt:lpstr>
      <vt:lpstr>(pe)</vt:lpstr>
      <vt:lpstr>(cu)</vt:lpstr>
      <vt:lpstr>(ere)</vt:lpstr>
      <vt:lpstr>(erre)</vt:lpstr>
      <vt:lpstr>(ese)</vt:lpstr>
      <vt:lpstr>(te)</vt:lpstr>
      <vt:lpstr>(u)</vt:lpstr>
      <vt:lpstr>(ve)</vt:lpstr>
      <vt:lpstr>(doble be)</vt:lpstr>
      <vt:lpstr>(equis)</vt:lpstr>
      <vt:lpstr>(i griega)</vt:lpstr>
      <vt:lpstr>(zeta)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Alphabet</dc:title>
  <dc:creator>aford</dc:creator>
  <cp:lastModifiedBy>Amanda Ford</cp:lastModifiedBy>
  <cp:revision>7</cp:revision>
  <dcterms:created xsi:type="dcterms:W3CDTF">2012-08-07T14:37:19Z</dcterms:created>
  <dcterms:modified xsi:type="dcterms:W3CDTF">2014-09-11T16:50:24Z</dcterms:modified>
</cp:coreProperties>
</file>