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56" r:id="rId2"/>
    <p:sldId id="258" r:id="rId3"/>
    <p:sldId id="276" r:id="rId4"/>
    <p:sldId id="259" r:id="rId5"/>
    <p:sldId id="280" r:id="rId6"/>
    <p:sldId id="260" r:id="rId7"/>
    <p:sldId id="279" r:id="rId8"/>
    <p:sldId id="275" r:id="rId9"/>
    <p:sldId id="261" r:id="rId10"/>
    <p:sldId id="262" r:id="rId11"/>
    <p:sldId id="263" r:id="rId12"/>
    <p:sldId id="264" r:id="rId13"/>
    <p:sldId id="278" r:id="rId14"/>
    <p:sldId id="265" r:id="rId15"/>
    <p:sldId id="281" r:id="rId16"/>
    <p:sldId id="272" r:id="rId17"/>
    <p:sldId id="277" r:id="rId18"/>
    <p:sldId id="266" r:id="rId19"/>
    <p:sldId id="273" r:id="rId20"/>
    <p:sldId id="269" r:id="rId21"/>
    <p:sldId id="270" r:id="rId22"/>
    <p:sldId id="282" r:id="rId23"/>
    <p:sldId id="274" r:id="rId24"/>
    <p:sldId id="271" r:id="rId25"/>
    <p:sldId id="25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5AF30-1EAC-4A16-9F3E-BCA4DFB49792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BEE94-6A1E-458D-9A7B-5CBAB644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8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6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4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2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7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7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05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63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2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1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9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0E87D-40A2-4CA3-B9C9-D1C441601AF6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B5391-803D-45F7-BEF8-7B157A5F7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3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dxEAt91D7k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qYUm5xHK6T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sRxtbR-duK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pLxakD_bWU" TargetMode="Externa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elman%20the%20Giraffe" TargetMode="External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NgpS3Flu5K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Wp1VOFQxKg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6Wv0QYjyAQ" TargetMode="External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izEH_jUIfo4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0Bmhjf0rKe8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ibmcR-pk92g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bmcR-pk92g" TargetMode="External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umNjnsX4d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S6f1MKpLGM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DrPHBMaAlc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OwH7FF-Psg4" TargetMode="Externa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Adjectives with ESTAR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4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CONFUSED</a:t>
            </a:r>
            <a:br>
              <a:rPr lang="en-US" dirty="0" smtClean="0"/>
            </a:br>
            <a:r>
              <a:rPr lang="en-US" dirty="0" smtClean="0"/>
              <a:t>CONFUNDIDO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00" y="365125"/>
            <a:ext cx="5564187" cy="4455783"/>
          </a:xfrm>
        </p:spPr>
      </p:pic>
      <p:sp>
        <p:nvSpPr>
          <p:cNvPr id="3" name="TextBox 2"/>
          <p:cNvSpPr txBox="1"/>
          <p:nvPr/>
        </p:nvSpPr>
        <p:spPr>
          <a:xfrm>
            <a:off x="5370133" y="5550794"/>
            <a:ext cx="3413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Confusing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7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br>
              <a:rPr lang="en-US" dirty="0" smtClean="0"/>
            </a:br>
            <a:r>
              <a:rPr lang="en-US" dirty="0" smtClean="0"/>
              <a:t>CONTENTO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901" y="619125"/>
            <a:ext cx="4475162" cy="4475162"/>
          </a:xfrm>
        </p:spPr>
      </p:pic>
    </p:spTree>
    <p:extLst>
      <p:ext uri="{BB962C8B-B14F-4D97-AF65-F5344CB8AC3E}">
        <p14:creationId xmlns:p14="http://schemas.microsoft.com/office/powerpoint/2010/main" val="370973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DIFFICULT, HARD</a:t>
            </a:r>
            <a:br>
              <a:rPr lang="en-US" dirty="0" smtClean="0"/>
            </a:br>
            <a:r>
              <a:rPr lang="en-US" dirty="0" smtClean="0"/>
              <a:t>DIFICIL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504" y="365124"/>
            <a:ext cx="4709684" cy="29622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4188279"/>
            <a:ext cx="4152900" cy="26697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04504" y="3593206"/>
            <a:ext cx="388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Juggling Chainsaws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1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186" y="365126"/>
            <a:ext cx="10515600" cy="17376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DISGUSTED</a:t>
            </a:r>
            <a:br>
              <a:rPr lang="en-US" dirty="0" smtClean="0"/>
            </a:br>
            <a:r>
              <a:rPr lang="en-US" dirty="0" smtClean="0"/>
              <a:t>DISGUSTADO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642" y="365125"/>
            <a:ext cx="4925046" cy="327739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50" y="2608262"/>
            <a:ext cx="5451736" cy="36147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71642" y="4005330"/>
            <a:ext cx="3000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Disgusted Cat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9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</a:t>
            </a:r>
            <a:br>
              <a:rPr lang="en-US" dirty="0" smtClean="0"/>
            </a:br>
            <a:r>
              <a:rPr lang="en-US" dirty="0" smtClean="0"/>
              <a:t>EMOCIONANTE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169" y="1515268"/>
            <a:ext cx="4947681" cy="3691731"/>
          </a:xfrm>
        </p:spPr>
      </p:pic>
      <p:sp>
        <p:nvSpPr>
          <p:cNvPr id="3" name="TextBox 2"/>
          <p:cNvSpPr txBox="1"/>
          <p:nvPr/>
        </p:nvSpPr>
        <p:spPr>
          <a:xfrm>
            <a:off x="5282169" y="5602310"/>
            <a:ext cx="3694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Diego from "Ice Age"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63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SICK</a:t>
            </a:r>
            <a:br>
              <a:rPr lang="en-US" dirty="0" smtClean="0"/>
            </a:br>
            <a:r>
              <a:rPr lang="en-US" dirty="0" smtClean="0"/>
              <a:t>ENFERMO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00" y="737394"/>
            <a:ext cx="3424237" cy="5635316"/>
          </a:xfrm>
        </p:spPr>
      </p:pic>
      <p:sp>
        <p:nvSpPr>
          <p:cNvPr id="3" name="TextBox 2"/>
          <p:cNvSpPr txBox="1"/>
          <p:nvPr/>
        </p:nvSpPr>
        <p:spPr>
          <a:xfrm>
            <a:off x="1468192" y="3412901"/>
            <a:ext cx="2975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3" action="ppaction://hlinkfile"/>
              </a:rPr>
              <a:t>Melman</a:t>
            </a:r>
            <a:r>
              <a:rPr lang="en-US" dirty="0" smtClean="0">
                <a:hlinkClick r:id="rId3" action="ppaction://hlinkfile"/>
              </a:rPr>
              <a:t> the Giraffe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</a:t>
            </a:r>
            <a:br>
              <a:rPr lang="en-US" dirty="0" smtClean="0"/>
            </a:br>
            <a:r>
              <a:rPr lang="en-US" dirty="0" smtClean="0"/>
              <a:t>ENOJADO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0" y="570706"/>
            <a:ext cx="3944937" cy="348276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37" y="2179637"/>
            <a:ext cx="5310755" cy="35988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59700" y="4443211"/>
            <a:ext cx="3380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He's OUT!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2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ENTHUSIASTIC</a:t>
            </a:r>
            <a:br>
              <a:rPr lang="en-US" dirty="0" smtClean="0"/>
            </a:br>
            <a:r>
              <a:rPr lang="en-US" dirty="0" smtClean="0"/>
              <a:t>ENTUSIASTO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820" y="648494"/>
            <a:ext cx="3932505" cy="264080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01094"/>
            <a:ext cx="3271982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</a:t>
            </a:r>
            <a:br>
              <a:rPr lang="en-US" dirty="0" smtClean="0"/>
            </a:br>
            <a:r>
              <a:rPr lang="en-US" dirty="0" smtClean="0"/>
              <a:t>FELIZ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101" y="1027906"/>
            <a:ext cx="4373562" cy="4373562"/>
          </a:xfrm>
        </p:spPr>
      </p:pic>
      <p:sp>
        <p:nvSpPr>
          <p:cNvPr id="3" name="TextBox 2"/>
          <p:cNvSpPr txBox="1"/>
          <p:nvPr/>
        </p:nvSpPr>
        <p:spPr>
          <a:xfrm>
            <a:off x="838200" y="5401468"/>
            <a:ext cx="3244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Duck Dynasty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82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NERVOUS</a:t>
            </a:r>
            <a:br>
              <a:rPr lang="en-US" dirty="0" smtClean="0"/>
            </a:br>
            <a:r>
              <a:rPr lang="en-US" dirty="0" smtClean="0"/>
              <a:t>NERVIOSO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701" y="1027905"/>
            <a:ext cx="4659312" cy="4476195"/>
          </a:xfrm>
        </p:spPr>
      </p:pic>
      <p:sp>
        <p:nvSpPr>
          <p:cNvPr id="3" name="TextBox 2"/>
          <p:cNvSpPr txBox="1"/>
          <p:nvPr/>
        </p:nvSpPr>
        <p:spPr>
          <a:xfrm>
            <a:off x="746975" y="5504100"/>
            <a:ext cx="3065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Nervous Kid Interview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7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</a:t>
            </a:r>
            <a:br>
              <a:rPr lang="en-US" dirty="0" smtClean="0"/>
            </a:br>
            <a:r>
              <a:rPr lang="en-US" dirty="0" smtClean="0"/>
              <a:t>ABIERTO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1" y="669131"/>
            <a:ext cx="4132262" cy="4132262"/>
          </a:xfrm>
        </p:spPr>
      </p:pic>
    </p:spTree>
    <p:extLst>
      <p:ext uri="{BB962C8B-B14F-4D97-AF65-F5344CB8AC3E}">
        <p14:creationId xmlns:p14="http://schemas.microsoft.com/office/powerpoint/2010/main" val="427666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</a:t>
            </a:r>
            <a:br>
              <a:rPr lang="en-US" dirty="0" smtClean="0"/>
            </a:br>
            <a:r>
              <a:rPr lang="en-US" dirty="0" smtClean="0"/>
              <a:t>NUEVO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01" y="705644"/>
            <a:ext cx="5319712" cy="5488210"/>
          </a:xfrm>
        </p:spPr>
      </p:pic>
    </p:spTree>
    <p:extLst>
      <p:ext uri="{BB962C8B-B14F-4D97-AF65-F5344CB8AC3E}">
        <p14:creationId xmlns:p14="http://schemas.microsoft.com/office/powerpoint/2010/main" val="235608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BUSY</a:t>
            </a:r>
            <a:br>
              <a:rPr lang="en-US" dirty="0" smtClean="0"/>
            </a:br>
            <a:r>
              <a:rPr lang="en-US" dirty="0" smtClean="0"/>
              <a:t>OCUPADO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337" y="365125"/>
            <a:ext cx="4826419" cy="309165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91174"/>
            <a:ext cx="4622800" cy="30762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37927" y="3825025"/>
            <a:ext cx="2987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Look Both Ways!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WORRIED</a:t>
            </a:r>
            <a:br>
              <a:rPr lang="en-US" dirty="0" smtClean="0"/>
            </a:br>
            <a:r>
              <a:rPr lang="en-US" dirty="0" smtClean="0"/>
              <a:t>PREOCUPADO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561" y="1422566"/>
            <a:ext cx="3097503" cy="3668887"/>
          </a:xfrm>
        </p:spPr>
      </p:pic>
    </p:spTree>
    <p:extLst>
      <p:ext uri="{BB962C8B-B14F-4D97-AF65-F5344CB8AC3E}">
        <p14:creationId xmlns:p14="http://schemas.microsoft.com/office/powerpoint/2010/main" val="229363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SURPRISED</a:t>
            </a:r>
            <a:br>
              <a:rPr lang="en-US" dirty="0" smtClean="0"/>
            </a:br>
            <a:r>
              <a:rPr lang="en-US" dirty="0" smtClean="0"/>
              <a:t>SORPRENDIDO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600" y="188119"/>
            <a:ext cx="3752850" cy="340300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737" y="2849049"/>
            <a:ext cx="3649663" cy="27834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92473" y="4443211"/>
            <a:ext cx="3567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Surprised Kitty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49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SAD</a:t>
            </a:r>
            <a:br>
              <a:rPr lang="en-US" dirty="0" smtClean="0"/>
            </a:br>
            <a:r>
              <a:rPr lang="en-US" dirty="0" smtClean="0"/>
              <a:t>TRISTE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7790" y="354012"/>
            <a:ext cx="4206997" cy="315118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05199"/>
            <a:ext cx="4591050" cy="25709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27790" y="3734873"/>
            <a:ext cx="3223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Denver, the Sad Dog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18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</a:t>
            </a:r>
            <a:br>
              <a:rPr lang="en-US" dirty="0" smtClean="0"/>
            </a:br>
            <a:r>
              <a:rPr lang="en-US" dirty="0" smtClean="0"/>
              <a:t>VIEJO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661" y="1346994"/>
            <a:ext cx="6870189" cy="3847306"/>
          </a:xfrm>
        </p:spPr>
      </p:pic>
      <p:sp>
        <p:nvSpPr>
          <p:cNvPr id="3" name="TextBox 2"/>
          <p:cNvSpPr txBox="1"/>
          <p:nvPr/>
        </p:nvSpPr>
        <p:spPr>
          <a:xfrm>
            <a:off x="3867661" y="5460642"/>
            <a:ext cx="4117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Dancing to Usher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07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BORED</a:t>
            </a:r>
            <a:br>
              <a:rPr lang="en-US" dirty="0" smtClean="0"/>
            </a:br>
            <a:r>
              <a:rPr lang="en-US" dirty="0" smtClean="0"/>
              <a:t>ABURRIDO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826" y="1555940"/>
            <a:ext cx="3311144" cy="3668686"/>
          </a:xfrm>
        </p:spPr>
      </p:pic>
    </p:spTree>
    <p:extLst>
      <p:ext uri="{BB962C8B-B14F-4D97-AF65-F5344CB8AC3E}">
        <p14:creationId xmlns:p14="http://schemas.microsoft.com/office/powerpoint/2010/main" val="15551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GLAD, CHEERFUL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ALEGRE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200" y="746919"/>
            <a:ext cx="4967287" cy="4523402"/>
          </a:xfrm>
        </p:spPr>
      </p:pic>
      <p:sp>
        <p:nvSpPr>
          <p:cNvPr id="3" name="TextBox 2"/>
          <p:cNvSpPr txBox="1"/>
          <p:nvPr/>
        </p:nvSpPr>
        <p:spPr>
          <a:xfrm>
            <a:off x="1146220" y="5743977"/>
            <a:ext cx="4185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Giggling Baby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45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ATTENTIVE</a:t>
            </a:r>
            <a:br>
              <a:rPr lang="en-US" dirty="0" smtClean="0"/>
            </a:br>
            <a:r>
              <a:rPr lang="en-US" dirty="0" smtClean="0"/>
              <a:t>ATENTO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900" y="799306"/>
            <a:ext cx="5832475" cy="4569538"/>
          </a:xfrm>
        </p:spPr>
      </p:pic>
    </p:spTree>
    <p:extLst>
      <p:ext uri="{BB962C8B-B14F-4D97-AF65-F5344CB8AC3E}">
        <p14:creationId xmlns:p14="http://schemas.microsoft.com/office/powerpoint/2010/main" val="314587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ABSENT</a:t>
            </a:r>
            <a:br>
              <a:rPr lang="en-US" dirty="0" smtClean="0"/>
            </a:br>
            <a:r>
              <a:rPr lang="en-US" dirty="0" smtClean="0"/>
              <a:t>AUSENTO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835" y="1554956"/>
            <a:ext cx="5506577" cy="3055144"/>
          </a:xfrm>
        </p:spPr>
      </p:pic>
      <p:sp>
        <p:nvSpPr>
          <p:cNvPr id="3" name="TextBox 2"/>
          <p:cNvSpPr txBox="1"/>
          <p:nvPr/>
        </p:nvSpPr>
        <p:spPr>
          <a:xfrm>
            <a:off x="4397835" y="5035639"/>
            <a:ext cx="4578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Classic 80's Movie Clip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03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QUIET</a:t>
            </a:r>
            <a:br>
              <a:rPr lang="en-US" dirty="0" smtClean="0"/>
            </a:br>
            <a:r>
              <a:rPr lang="en-US" dirty="0" smtClean="0"/>
              <a:t>CALLADO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48506"/>
            <a:ext cx="3756025" cy="5014487"/>
          </a:xfrm>
        </p:spPr>
      </p:pic>
      <p:sp>
        <p:nvSpPr>
          <p:cNvPr id="3" name="TextBox 2"/>
          <p:cNvSpPr txBox="1"/>
          <p:nvPr/>
        </p:nvSpPr>
        <p:spPr>
          <a:xfrm>
            <a:off x="6096000" y="6130344"/>
            <a:ext cx="3756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Quiet 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8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TIRED</a:t>
            </a:r>
            <a:br>
              <a:rPr lang="en-US" dirty="0" smtClean="0"/>
            </a:br>
            <a:r>
              <a:rPr lang="en-US" dirty="0" smtClean="0"/>
              <a:t>CANSADO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670" y="365124"/>
            <a:ext cx="3717418" cy="27844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1690688"/>
            <a:ext cx="3198962" cy="21193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902" y="2438400"/>
            <a:ext cx="4840356" cy="32210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0200" y="4365938"/>
            <a:ext cx="2928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Tired Toddler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7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</a:t>
            </a:r>
            <a:br>
              <a:rPr lang="en-US" dirty="0" smtClean="0"/>
            </a:br>
            <a:r>
              <a:rPr lang="en-US" dirty="0" smtClean="0"/>
              <a:t>CERRADO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300" y="800100"/>
            <a:ext cx="6137275" cy="4250631"/>
          </a:xfrm>
        </p:spPr>
      </p:pic>
    </p:spTree>
    <p:extLst>
      <p:ext uri="{BB962C8B-B14F-4D97-AF65-F5344CB8AC3E}">
        <p14:creationId xmlns:p14="http://schemas.microsoft.com/office/powerpoint/2010/main" val="262327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80</Words>
  <Application>Microsoft Office PowerPoint</Application>
  <PresentationFormat>Widescreen</PresentationFormat>
  <Paragraphs>42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Adjectives with ESTAR</vt:lpstr>
      <vt:lpstr>OPEN ABIERTO</vt:lpstr>
      <vt:lpstr>BORED ABURRIDO </vt:lpstr>
      <vt:lpstr>GLAD, CHEERFUL ALEGRE</vt:lpstr>
      <vt:lpstr>ATTENTIVE ATENTO</vt:lpstr>
      <vt:lpstr>ABSENT AUSENTO</vt:lpstr>
      <vt:lpstr>QUIET CALLADO</vt:lpstr>
      <vt:lpstr>TIRED CANSADO</vt:lpstr>
      <vt:lpstr>CLOSED CERRADO</vt:lpstr>
      <vt:lpstr>CONFUSED CONFUNDIDO</vt:lpstr>
      <vt:lpstr>CONTENT CONTENTO</vt:lpstr>
      <vt:lpstr>DIFFICULT, HARD DIFICIL</vt:lpstr>
      <vt:lpstr>DISGUSTED DISGUSTADO </vt:lpstr>
      <vt:lpstr>EMOTIONAL EMOCIONANTE</vt:lpstr>
      <vt:lpstr>SICK ENFERMO</vt:lpstr>
      <vt:lpstr>MAD ENOJADO</vt:lpstr>
      <vt:lpstr>ENTHUSIASTIC ENTUSIASTO</vt:lpstr>
      <vt:lpstr>HAPPY FELIZ</vt:lpstr>
      <vt:lpstr>NERVOUS NERVIOSO</vt:lpstr>
      <vt:lpstr>NEW NUEVO</vt:lpstr>
      <vt:lpstr>BUSY OCUPADO</vt:lpstr>
      <vt:lpstr>WORRIED PREOCUPADO</vt:lpstr>
      <vt:lpstr>SURPRISED SORPRENDIDO</vt:lpstr>
      <vt:lpstr>SAD TRISTE</vt:lpstr>
      <vt:lpstr>OLD VIEJO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with ESTAR</dc:title>
  <dc:creator>Amanda Ford</dc:creator>
  <cp:lastModifiedBy>Amanda Ford</cp:lastModifiedBy>
  <cp:revision>20</cp:revision>
  <cp:lastPrinted>2013-08-23T16:49:48Z</cp:lastPrinted>
  <dcterms:created xsi:type="dcterms:W3CDTF">2013-08-22T22:33:49Z</dcterms:created>
  <dcterms:modified xsi:type="dcterms:W3CDTF">2013-08-26T14:25:37Z</dcterms:modified>
</cp:coreProperties>
</file>