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1"/>
  </p:handoutMasterIdLst>
  <p:sldIdLst>
    <p:sldId id="256" r:id="rId2"/>
    <p:sldId id="258" r:id="rId3"/>
    <p:sldId id="276" r:id="rId4"/>
    <p:sldId id="259" r:id="rId5"/>
    <p:sldId id="280" r:id="rId6"/>
    <p:sldId id="260" r:id="rId7"/>
    <p:sldId id="279" r:id="rId8"/>
    <p:sldId id="275" r:id="rId9"/>
    <p:sldId id="261" r:id="rId10"/>
    <p:sldId id="262" r:id="rId11"/>
    <p:sldId id="263" r:id="rId12"/>
    <p:sldId id="264" r:id="rId13"/>
    <p:sldId id="265" r:id="rId14"/>
    <p:sldId id="281" r:id="rId15"/>
    <p:sldId id="272" r:id="rId16"/>
    <p:sldId id="277" r:id="rId17"/>
    <p:sldId id="266" r:id="rId18"/>
    <p:sldId id="273" r:id="rId19"/>
    <p:sldId id="270" r:id="rId20"/>
    <p:sldId id="282" r:id="rId21"/>
    <p:sldId id="274" r:id="rId22"/>
    <p:sldId id="271" r:id="rId23"/>
    <p:sldId id="283" r:id="rId24"/>
    <p:sldId id="284" r:id="rId25"/>
    <p:sldId id="285" r:id="rId26"/>
    <p:sldId id="286" r:id="rId27"/>
    <p:sldId id="287" r:id="rId28"/>
    <p:sldId id="288" r:id="rId29"/>
    <p:sldId id="289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2" y="13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838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C5AF30-1EAC-4A16-9F3E-BCA4DFB49792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BBEE94-6A1E-458D-9A7B-5CBAB6449F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685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0E87D-40A2-4CA3-B9C9-D1C441601AF6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B5391-803D-45F7-BEF8-7B157A5F7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361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0E87D-40A2-4CA3-B9C9-D1C441601AF6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B5391-803D-45F7-BEF8-7B157A5F7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841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0E87D-40A2-4CA3-B9C9-D1C441601AF6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B5391-803D-45F7-BEF8-7B157A5F7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925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0E87D-40A2-4CA3-B9C9-D1C441601AF6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B5391-803D-45F7-BEF8-7B157A5F7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871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0E87D-40A2-4CA3-B9C9-D1C441601AF6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B5391-803D-45F7-BEF8-7B157A5F7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69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0E87D-40A2-4CA3-B9C9-D1C441601AF6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B5391-803D-45F7-BEF8-7B157A5F7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579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0E87D-40A2-4CA3-B9C9-D1C441601AF6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B5391-803D-45F7-BEF8-7B157A5F7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305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0E87D-40A2-4CA3-B9C9-D1C441601AF6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B5391-803D-45F7-BEF8-7B157A5F7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263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0E87D-40A2-4CA3-B9C9-D1C441601AF6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B5391-803D-45F7-BEF8-7B157A5F7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924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0E87D-40A2-4CA3-B9C9-D1C441601AF6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B5391-803D-45F7-BEF8-7B157A5F7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51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0E87D-40A2-4CA3-B9C9-D1C441601AF6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B5391-803D-45F7-BEF8-7B157A5F7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690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B0E87D-40A2-4CA3-B9C9-D1C441601AF6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CB5391-803D-45F7-BEF8-7B157A5F7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637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KdxEAt91D7k" TargetMode="External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youtube.com/watch?v=qYUm5xHK6TA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CpLxakD_bWU" TargetMode="External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elman%20the%20Giraffe" TargetMode="External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youtube.com/watch?v=NgpS3Flu5Kg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iWp1VOFQxKg" TargetMode="External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m6Wv0QYjyAQ" TargetMode="External"/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g"/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youtube.com/watch?v=izEH_jUIfo4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g"/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youtube.com/watch?v=0Bmhjf0rKe8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g"/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youtube.com/watch?v=ibmcR-pk92g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g"/><Relationship Id="rId2" Type="http://schemas.openxmlformats.org/officeDocument/2006/relationships/image" Target="../media/image29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youtube.com/watch?v=7fMV9z4TMxU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g"/><Relationship Id="rId2" Type="http://schemas.openxmlformats.org/officeDocument/2006/relationships/image" Target="../media/image33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youtube.com/watch?v=KaBbuW5bA48" TargetMode="Externa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7.jp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jpg"/><Relationship Id="rId2" Type="http://schemas.openxmlformats.org/officeDocument/2006/relationships/image" Target="../media/image38.jp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jpg"/><Relationship Id="rId2" Type="http://schemas.openxmlformats.org/officeDocument/2006/relationships/image" Target="../media/image40.jp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jpg"/><Relationship Id="rId2" Type="http://schemas.openxmlformats.org/officeDocument/2006/relationships/image" Target="../media/image4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4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cumNjnsX4dU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KS6f1MKpLGM" TargetMode="Externa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FDrPHBMaAlc" TargetMode="External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youtube.com/watch?v=OwH7FF-Psg4" TargetMode="External"/><Relationship Id="rId4" Type="http://schemas.openxmlformats.org/officeDocument/2006/relationships/image" Target="../media/image9.jp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Adjectives with ESTAR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Spanish 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9948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CONFUSED</a:t>
            </a:r>
            <a:br>
              <a:rPr lang="en-US" dirty="0" smtClean="0"/>
            </a:br>
            <a:r>
              <a:rPr lang="en-US" dirty="0" smtClean="0"/>
              <a:t>CONFUNDIDO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1800" y="365125"/>
            <a:ext cx="5564187" cy="4455783"/>
          </a:xfrm>
        </p:spPr>
      </p:pic>
      <p:sp>
        <p:nvSpPr>
          <p:cNvPr id="3" name="TextBox 2"/>
          <p:cNvSpPr txBox="1"/>
          <p:nvPr/>
        </p:nvSpPr>
        <p:spPr>
          <a:xfrm>
            <a:off x="5370133" y="5550794"/>
            <a:ext cx="34132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3"/>
              </a:rPr>
              <a:t>Confusing Math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5775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</a:t>
            </a:r>
            <a:br>
              <a:rPr lang="en-US" dirty="0" smtClean="0"/>
            </a:br>
            <a:r>
              <a:rPr lang="en-US" dirty="0" smtClean="0"/>
              <a:t>CONTENTO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6901" y="619125"/>
            <a:ext cx="4475162" cy="4475162"/>
          </a:xfrm>
        </p:spPr>
      </p:pic>
    </p:spTree>
    <p:extLst>
      <p:ext uri="{BB962C8B-B14F-4D97-AF65-F5344CB8AC3E}">
        <p14:creationId xmlns:p14="http://schemas.microsoft.com/office/powerpoint/2010/main" val="3709730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DIFFICULT, HARD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DIFÍCIL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4504" y="365124"/>
            <a:ext cx="4709684" cy="2962275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400" y="4188279"/>
            <a:ext cx="4152900" cy="266972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204504" y="3593206"/>
            <a:ext cx="3884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4"/>
              </a:rPr>
              <a:t>Juggling Chainsaws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8811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EMOTIONAL</a:t>
            </a:r>
            <a:br>
              <a:rPr lang="en-US" dirty="0" smtClean="0"/>
            </a:br>
            <a:r>
              <a:rPr lang="en-US" dirty="0" smtClean="0"/>
              <a:t>EMOCIONANTE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2169" y="1515268"/>
            <a:ext cx="4947681" cy="3691731"/>
          </a:xfrm>
        </p:spPr>
      </p:pic>
      <p:sp>
        <p:nvSpPr>
          <p:cNvPr id="3" name="TextBox 2"/>
          <p:cNvSpPr txBox="1"/>
          <p:nvPr/>
        </p:nvSpPr>
        <p:spPr>
          <a:xfrm>
            <a:off x="5282169" y="5602310"/>
            <a:ext cx="36944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3"/>
              </a:rPr>
              <a:t>Diego from "Ice Age"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637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SICK</a:t>
            </a:r>
            <a:br>
              <a:rPr lang="en-US" dirty="0" smtClean="0"/>
            </a:br>
            <a:r>
              <a:rPr lang="en-US" dirty="0" smtClean="0"/>
              <a:t>ENFERMO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8500" y="737394"/>
            <a:ext cx="3424237" cy="5635316"/>
          </a:xfrm>
        </p:spPr>
      </p:pic>
      <p:sp>
        <p:nvSpPr>
          <p:cNvPr id="3" name="TextBox 2"/>
          <p:cNvSpPr txBox="1"/>
          <p:nvPr/>
        </p:nvSpPr>
        <p:spPr>
          <a:xfrm>
            <a:off x="1468192" y="3412901"/>
            <a:ext cx="2975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hlinkClick r:id="rId3" action="ppaction://hlinkfile"/>
              </a:rPr>
              <a:t>Melman</a:t>
            </a:r>
            <a:r>
              <a:rPr lang="en-US" dirty="0" smtClean="0">
                <a:hlinkClick r:id="rId3" action="ppaction://hlinkfile"/>
              </a:rPr>
              <a:t> the Giraffe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842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MAD</a:t>
            </a:r>
            <a:br>
              <a:rPr lang="en-US" dirty="0" smtClean="0"/>
            </a:br>
            <a:r>
              <a:rPr lang="en-US" dirty="0" smtClean="0"/>
              <a:t>ENOJADO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9700" y="570706"/>
            <a:ext cx="3944937" cy="3482769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437" y="2179637"/>
            <a:ext cx="5310755" cy="359886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759700" y="4443211"/>
            <a:ext cx="33805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4"/>
              </a:rPr>
              <a:t>He's OUT!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8123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ENTHUSIASTIC</a:t>
            </a:r>
            <a:br>
              <a:rPr lang="en-US" dirty="0" smtClean="0"/>
            </a:br>
            <a:r>
              <a:rPr lang="en-US" dirty="0" smtClean="0"/>
              <a:t>ENTUSIASTO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2820" y="648494"/>
            <a:ext cx="3932505" cy="2640806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401094"/>
            <a:ext cx="3271982" cy="3467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147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HAPPY</a:t>
            </a:r>
            <a:br>
              <a:rPr lang="en-US" dirty="0" smtClean="0"/>
            </a:br>
            <a:r>
              <a:rPr lang="en-US" dirty="0" smtClean="0"/>
              <a:t>FELIZ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7101" y="1027906"/>
            <a:ext cx="4373562" cy="4373562"/>
          </a:xfrm>
        </p:spPr>
      </p:pic>
      <p:sp>
        <p:nvSpPr>
          <p:cNvPr id="3" name="TextBox 2"/>
          <p:cNvSpPr txBox="1"/>
          <p:nvPr/>
        </p:nvSpPr>
        <p:spPr>
          <a:xfrm>
            <a:off x="838200" y="5401468"/>
            <a:ext cx="32444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3"/>
              </a:rPr>
              <a:t>Duck Dynasty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1828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NERVOUS</a:t>
            </a:r>
            <a:br>
              <a:rPr lang="en-US" dirty="0" smtClean="0"/>
            </a:br>
            <a:r>
              <a:rPr lang="en-US" dirty="0" smtClean="0"/>
              <a:t>NERVIOSO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4701" y="1027905"/>
            <a:ext cx="4659312" cy="4476195"/>
          </a:xfrm>
        </p:spPr>
      </p:pic>
      <p:sp>
        <p:nvSpPr>
          <p:cNvPr id="3" name="TextBox 2"/>
          <p:cNvSpPr txBox="1"/>
          <p:nvPr/>
        </p:nvSpPr>
        <p:spPr>
          <a:xfrm>
            <a:off x="746975" y="5504100"/>
            <a:ext cx="30651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3"/>
              </a:rPr>
              <a:t>Nervous Kid Interview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878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BUSY</a:t>
            </a:r>
            <a:br>
              <a:rPr lang="en-US" dirty="0" smtClean="0"/>
            </a:br>
            <a:r>
              <a:rPr lang="en-US" dirty="0" smtClean="0"/>
              <a:t>OCUPADO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5337" y="365125"/>
            <a:ext cx="4826419" cy="3091656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091174"/>
            <a:ext cx="4622800" cy="307626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237927" y="3825025"/>
            <a:ext cx="29878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4"/>
              </a:rPr>
              <a:t>Look Both Ways!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684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</a:t>
            </a:r>
            <a:br>
              <a:rPr lang="en-US" dirty="0" smtClean="0"/>
            </a:br>
            <a:r>
              <a:rPr lang="en-US" dirty="0" smtClean="0"/>
              <a:t>ABIERTO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1" y="669131"/>
            <a:ext cx="4132262" cy="4132262"/>
          </a:xfrm>
        </p:spPr>
      </p:pic>
    </p:spTree>
    <p:extLst>
      <p:ext uri="{BB962C8B-B14F-4D97-AF65-F5344CB8AC3E}">
        <p14:creationId xmlns:p14="http://schemas.microsoft.com/office/powerpoint/2010/main" val="4276663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WORRIED</a:t>
            </a:r>
            <a:br>
              <a:rPr lang="en-US" dirty="0" smtClean="0"/>
            </a:br>
            <a:r>
              <a:rPr lang="en-US" dirty="0" smtClean="0"/>
              <a:t>PREOCUPADO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1561" y="1422566"/>
            <a:ext cx="3097503" cy="3668887"/>
          </a:xfrm>
        </p:spPr>
      </p:pic>
    </p:spTree>
    <p:extLst>
      <p:ext uri="{BB962C8B-B14F-4D97-AF65-F5344CB8AC3E}">
        <p14:creationId xmlns:p14="http://schemas.microsoft.com/office/powerpoint/2010/main" val="2293639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SURPRISED</a:t>
            </a:r>
            <a:br>
              <a:rPr lang="en-US" dirty="0" smtClean="0"/>
            </a:br>
            <a:r>
              <a:rPr lang="en-US" dirty="0" smtClean="0"/>
              <a:t>SORPRENDIDO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2600" y="188119"/>
            <a:ext cx="3752850" cy="3403008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1737" y="2849049"/>
            <a:ext cx="3649663" cy="278340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392473" y="4443211"/>
            <a:ext cx="3567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4"/>
              </a:rPr>
              <a:t>Surprised Kitty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8049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SAD</a:t>
            </a:r>
            <a:br>
              <a:rPr lang="en-US" dirty="0" smtClean="0"/>
            </a:br>
            <a:r>
              <a:rPr lang="en-US" dirty="0" smtClean="0"/>
              <a:t>TRISTE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7790" y="354012"/>
            <a:ext cx="4206997" cy="3151187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505199"/>
            <a:ext cx="4591050" cy="257098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427790" y="3734873"/>
            <a:ext cx="32230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4"/>
              </a:rPr>
              <a:t>Denver, the Sad Dog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701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DEPRESSED</a:t>
            </a:r>
            <a:br>
              <a:rPr lang="en-US" dirty="0" smtClean="0"/>
            </a:br>
            <a:r>
              <a:rPr lang="en-US" dirty="0" smtClean="0"/>
              <a:t>DEPRIMIDO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671" y="1950029"/>
            <a:ext cx="3220030" cy="4590256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4441" y="1343912"/>
            <a:ext cx="5920352" cy="4555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4257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AFRAID</a:t>
            </a:r>
            <a:br>
              <a:rPr lang="en-US" dirty="0" smtClean="0"/>
            </a:br>
            <a:r>
              <a:rPr lang="en-US" dirty="0" smtClean="0"/>
              <a:t>ASUSTADO</a:t>
            </a:r>
            <a:endParaRPr lang="en-US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2446" y="365125"/>
            <a:ext cx="5716272" cy="3803919"/>
          </a:xfr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992" y="3571265"/>
            <a:ext cx="5257881" cy="2971846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3700240" y="677777"/>
            <a:ext cx="1937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4"/>
              </a:rPr>
              <a:t>“Monsters, Inc.”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1207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AWAKE</a:t>
            </a:r>
            <a:br>
              <a:rPr lang="en-US" dirty="0" smtClean="0"/>
            </a:br>
            <a:r>
              <a:rPr lang="en-US" dirty="0" smtClean="0"/>
              <a:t>DESPIERTO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2272" y="485278"/>
            <a:ext cx="6031333" cy="255239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162" y="2841194"/>
            <a:ext cx="5677110" cy="373008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819254" y="3564610"/>
            <a:ext cx="30686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4"/>
              </a:rPr>
              <a:t>Poor Baby!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2643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FRUSTRATED</a:t>
            </a:r>
            <a:br>
              <a:rPr lang="en-US" dirty="0" smtClean="0"/>
            </a:br>
            <a:r>
              <a:rPr lang="en-US" dirty="0" smtClean="0"/>
              <a:t>FRUSTRADO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5232" y="1690688"/>
            <a:ext cx="5040472" cy="4036394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599" y="2913681"/>
            <a:ext cx="4695783" cy="369352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2413" y="365126"/>
            <a:ext cx="2710346" cy="2479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0411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FURIOUS</a:t>
            </a:r>
            <a:br>
              <a:rPr lang="en-US" dirty="0" smtClean="0"/>
            </a:br>
            <a:r>
              <a:rPr lang="en-US" dirty="0" smtClean="0"/>
              <a:t>FURIOSO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0857" y="2402789"/>
            <a:ext cx="3515130" cy="351513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4305" y="1209500"/>
            <a:ext cx="4787846" cy="3989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1290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JEALOUS</a:t>
            </a:r>
            <a:br>
              <a:rPr lang="en-US" dirty="0" smtClean="0"/>
            </a:br>
            <a:r>
              <a:rPr lang="en-US" dirty="0" smtClean="0"/>
              <a:t>CELOSO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2696" y="335501"/>
            <a:ext cx="6331036" cy="487193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822" y="1905865"/>
            <a:ext cx="4808592" cy="4478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951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LOVE</a:t>
            </a:r>
            <a:br>
              <a:rPr lang="en-US" dirty="0" smtClean="0"/>
            </a:br>
            <a:r>
              <a:rPr lang="en-US" dirty="0" smtClean="0"/>
              <a:t>ENAMORADO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794" y="3301139"/>
            <a:ext cx="5228415" cy="3435276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8789" y="4053722"/>
            <a:ext cx="3976477" cy="253305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54" y="34858"/>
            <a:ext cx="3223022" cy="4297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743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BORED</a:t>
            </a:r>
            <a:br>
              <a:rPr lang="en-US" dirty="0" smtClean="0"/>
            </a:br>
            <a:r>
              <a:rPr lang="en-US" dirty="0" smtClean="0"/>
              <a:t>ABURRIDO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3826" y="1555940"/>
            <a:ext cx="3311144" cy="3668686"/>
          </a:xfrm>
        </p:spPr>
      </p:pic>
    </p:spTree>
    <p:extLst>
      <p:ext uri="{BB962C8B-B14F-4D97-AF65-F5344CB8AC3E}">
        <p14:creationId xmlns:p14="http://schemas.microsoft.com/office/powerpoint/2010/main" val="1555170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GLAD, CHEERFUL</a:t>
            </a:r>
            <a:br>
              <a:rPr lang="en-US" dirty="0" smtClean="0"/>
            </a:br>
            <a:r>
              <a:rPr lang="en-US" dirty="0" smtClean="0"/>
              <a:t>ALEGRE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8200" y="746919"/>
            <a:ext cx="4967287" cy="4523402"/>
          </a:xfrm>
        </p:spPr>
      </p:pic>
      <p:sp>
        <p:nvSpPr>
          <p:cNvPr id="3" name="TextBox 2"/>
          <p:cNvSpPr txBox="1"/>
          <p:nvPr/>
        </p:nvSpPr>
        <p:spPr>
          <a:xfrm>
            <a:off x="1146220" y="5743977"/>
            <a:ext cx="41856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3"/>
              </a:rPr>
              <a:t>Giggling Baby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5452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ATTENTIVE</a:t>
            </a:r>
            <a:br>
              <a:rPr lang="en-US" dirty="0" smtClean="0"/>
            </a:br>
            <a:r>
              <a:rPr lang="en-US" dirty="0" smtClean="0"/>
              <a:t>ATENTO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6900" y="799306"/>
            <a:ext cx="5832475" cy="4569538"/>
          </a:xfrm>
        </p:spPr>
      </p:pic>
    </p:spTree>
    <p:extLst>
      <p:ext uri="{BB962C8B-B14F-4D97-AF65-F5344CB8AC3E}">
        <p14:creationId xmlns:p14="http://schemas.microsoft.com/office/powerpoint/2010/main" val="3145873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ABSENT</a:t>
            </a:r>
            <a:br>
              <a:rPr lang="en-US" dirty="0" smtClean="0"/>
            </a:br>
            <a:r>
              <a:rPr lang="en-US" dirty="0" smtClean="0"/>
              <a:t>AUSENTO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835" y="1554956"/>
            <a:ext cx="5506577" cy="3055144"/>
          </a:xfrm>
        </p:spPr>
      </p:pic>
      <p:sp>
        <p:nvSpPr>
          <p:cNvPr id="3" name="TextBox 2"/>
          <p:cNvSpPr txBox="1"/>
          <p:nvPr/>
        </p:nvSpPr>
        <p:spPr>
          <a:xfrm>
            <a:off x="4397835" y="5035639"/>
            <a:ext cx="45787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3"/>
              </a:rPr>
              <a:t>Classic 80's Movie Clip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0033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QUIET</a:t>
            </a:r>
            <a:br>
              <a:rPr lang="en-US" dirty="0" smtClean="0"/>
            </a:br>
            <a:r>
              <a:rPr lang="en-US" dirty="0" smtClean="0"/>
              <a:t>CALLADO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748506"/>
            <a:ext cx="3756025" cy="5014487"/>
          </a:xfrm>
        </p:spPr>
      </p:pic>
      <p:sp>
        <p:nvSpPr>
          <p:cNvPr id="3" name="TextBox 2"/>
          <p:cNvSpPr txBox="1"/>
          <p:nvPr/>
        </p:nvSpPr>
        <p:spPr>
          <a:xfrm>
            <a:off x="6096000" y="6130344"/>
            <a:ext cx="37560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3"/>
              </a:rPr>
              <a:t>Quiet Car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6785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TIRED</a:t>
            </a:r>
            <a:br>
              <a:rPr lang="en-US" dirty="0" smtClean="0"/>
            </a:br>
            <a:r>
              <a:rPr lang="en-US" dirty="0" smtClean="0"/>
              <a:t>CANSADO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4670" y="365124"/>
            <a:ext cx="3717418" cy="2784475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200" y="1690688"/>
            <a:ext cx="3198962" cy="211931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7902" y="2438400"/>
            <a:ext cx="4840356" cy="322103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30200" y="4365938"/>
            <a:ext cx="292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5"/>
              </a:rPr>
              <a:t>Tired Toddler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2878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CLOSED</a:t>
            </a:r>
            <a:br>
              <a:rPr lang="en-US" dirty="0" smtClean="0"/>
            </a:br>
            <a:r>
              <a:rPr lang="en-US" dirty="0" smtClean="0"/>
              <a:t>CERRADO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7300" y="800100"/>
            <a:ext cx="6137275" cy="4250631"/>
          </a:xfrm>
        </p:spPr>
      </p:pic>
    </p:spTree>
    <p:extLst>
      <p:ext uri="{BB962C8B-B14F-4D97-AF65-F5344CB8AC3E}">
        <p14:creationId xmlns:p14="http://schemas.microsoft.com/office/powerpoint/2010/main" val="2623279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2120</TotalTime>
  <Words>88</Words>
  <Application>Microsoft Office PowerPoint</Application>
  <PresentationFormat>Widescreen</PresentationFormat>
  <Paragraphs>46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3" baseType="lpstr">
      <vt:lpstr>Arial</vt:lpstr>
      <vt:lpstr>Calibri</vt:lpstr>
      <vt:lpstr>Calibri Light</vt:lpstr>
      <vt:lpstr>Office Theme</vt:lpstr>
      <vt:lpstr>Adjectives with ESTAR</vt:lpstr>
      <vt:lpstr>OPEN ABIERTO</vt:lpstr>
      <vt:lpstr>BORED ABURRIDO </vt:lpstr>
      <vt:lpstr>GLAD, CHEERFUL ALEGRE</vt:lpstr>
      <vt:lpstr>ATTENTIVE ATENTO</vt:lpstr>
      <vt:lpstr>ABSENT AUSENTO</vt:lpstr>
      <vt:lpstr>QUIET CALLADO</vt:lpstr>
      <vt:lpstr>TIRED CANSADO</vt:lpstr>
      <vt:lpstr>CLOSED CERRADO</vt:lpstr>
      <vt:lpstr>CONFUSED CONFUNDIDO</vt:lpstr>
      <vt:lpstr>CONTENT CONTENTO</vt:lpstr>
      <vt:lpstr>DIFFICULT, HARD DIFÍCIL</vt:lpstr>
      <vt:lpstr>EMOTIONAL EMOCIONANTE</vt:lpstr>
      <vt:lpstr>SICK ENFERMO</vt:lpstr>
      <vt:lpstr>MAD ENOJADO</vt:lpstr>
      <vt:lpstr>ENTHUSIASTIC ENTUSIASTO</vt:lpstr>
      <vt:lpstr>HAPPY FELIZ</vt:lpstr>
      <vt:lpstr>NERVOUS NERVIOSO</vt:lpstr>
      <vt:lpstr>BUSY OCUPADO</vt:lpstr>
      <vt:lpstr>WORRIED PREOCUPADO</vt:lpstr>
      <vt:lpstr>SURPRISED SORPRENDIDO</vt:lpstr>
      <vt:lpstr>SAD TRISTE</vt:lpstr>
      <vt:lpstr>DEPRESSED DEPRIMIDO</vt:lpstr>
      <vt:lpstr>AFRAID ASUSTADO</vt:lpstr>
      <vt:lpstr>AWAKE DESPIERTO</vt:lpstr>
      <vt:lpstr>FRUSTRATED FRUSTRADO</vt:lpstr>
      <vt:lpstr>FURIOUS FURIOSO</vt:lpstr>
      <vt:lpstr>JEALOUS CELOSO</vt:lpstr>
      <vt:lpstr>IN LOVE ENAMORADO</vt:lpstr>
    </vt:vector>
  </TitlesOfParts>
  <Company>NAFCS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Adjectives with ESTAR</dc:title>
  <dc:creator>Amanda Ford</dc:creator>
  <cp:lastModifiedBy>Amanda Ford</cp:lastModifiedBy>
  <cp:revision>30</cp:revision>
  <cp:lastPrinted>2013-08-23T16:49:48Z</cp:lastPrinted>
  <dcterms:created xsi:type="dcterms:W3CDTF">2013-08-22T22:33:49Z</dcterms:created>
  <dcterms:modified xsi:type="dcterms:W3CDTF">2014-09-16T13:25:10Z</dcterms:modified>
</cp:coreProperties>
</file>