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76" r:id="rId4"/>
    <p:sldId id="259" r:id="rId5"/>
    <p:sldId id="280" r:id="rId6"/>
    <p:sldId id="260" r:id="rId7"/>
    <p:sldId id="279" r:id="rId8"/>
    <p:sldId id="275" r:id="rId9"/>
    <p:sldId id="261" r:id="rId10"/>
    <p:sldId id="262" r:id="rId11"/>
    <p:sldId id="263" r:id="rId12"/>
    <p:sldId id="264" r:id="rId13"/>
    <p:sldId id="265" r:id="rId14"/>
    <p:sldId id="281" r:id="rId15"/>
    <p:sldId id="272" r:id="rId16"/>
    <p:sldId id="277" r:id="rId17"/>
    <p:sldId id="266" r:id="rId18"/>
    <p:sldId id="273" r:id="rId19"/>
    <p:sldId id="270" r:id="rId20"/>
    <p:sldId id="282" r:id="rId21"/>
    <p:sldId id="274" r:id="rId22"/>
    <p:sldId id="271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AF30-1EAC-4A16-9F3E-BCA4DFB4979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EE94-6A1E-458D-9A7B-5CBAB644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xEAt91D7k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Um5xHK6T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LxakD_bWU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elman%20the%20Giraffe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gpS3Flu5K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p1VOFQxK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Wv0QYjyAQ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zEH_jUIfo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Bmhjf0rKe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bmcR-pk92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fMV9z4TMx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aBbuW5bA48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NjnsX4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6f1MKpLG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DrPHBMaAl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wH7FF-Psg4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with 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br>
              <a:rPr lang="en-US" dirty="0" smtClean="0"/>
            </a:br>
            <a:r>
              <a:rPr lang="en-US" dirty="0" smtClean="0"/>
              <a:t>CONFUNDIDO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65125"/>
            <a:ext cx="5564187" cy="4455783"/>
          </a:xfrm>
        </p:spPr>
      </p:pic>
      <p:sp>
        <p:nvSpPr>
          <p:cNvPr id="3" name="TextBox 2"/>
          <p:cNvSpPr txBox="1"/>
          <p:nvPr/>
        </p:nvSpPr>
        <p:spPr>
          <a:xfrm>
            <a:off x="5370133" y="5550794"/>
            <a:ext cx="341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Confusing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CONTENTO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1" y="619125"/>
            <a:ext cx="4475162" cy="4475162"/>
          </a:xfrm>
        </p:spPr>
      </p:pic>
    </p:spTree>
    <p:extLst>
      <p:ext uri="{BB962C8B-B14F-4D97-AF65-F5344CB8AC3E}">
        <p14:creationId xmlns:p14="http://schemas.microsoft.com/office/powerpoint/2010/main" val="37097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DIFFICULT, HARD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DIFÍCIL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4" y="365124"/>
            <a:ext cx="4709684" cy="2962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88279"/>
            <a:ext cx="4152900" cy="2669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4504" y="3593206"/>
            <a:ext cx="388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Juggling Chainsaws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br>
              <a:rPr lang="en-US" dirty="0" smtClean="0"/>
            </a:br>
            <a:r>
              <a:rPr lang="en-US" dirty="0" smtClean="0"/>
              <a:t>EMOCIONANTE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69" y="1515268"/>
            <a:ext cx="4947681" cy="3691731"/>
          </a:xfrm>
        </p:spPr>
      </p:pic>
      <p:sp>
        <p:nvSpPr>
          <p:cNvPr id="3" name="TextBox 2"/>
          <p:cNvSpPr txBox="1"/>
          <p:nvPr/>
        </p:nvSpPr>
        <p:spPr>
          <a:xfrm>
            <a:off x="5282169" y="5602310"/>
            <a:ext cx="36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Diego from "Ice Age"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br>
              <a:rPr lang="en-US" dirty="0" smtClean="0"/>
            </a:br>
            <a:r>
              <a:rPr lang="en-US" dirty="0" smtClean="0"/>
              <a:t>ENFERMO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737394"/>
            <a:ext cx="3424237" cy="5635316"/>
          </a:xfrm>
        </p:spPr>
      </p:pic>
      <p:sp>
        <p:nvSpPr>
          <p:cNvPr id="3" name="TextBox 2"/>
          <p:cNvSpPr txBox="1"/>
          <p:nvPr/>
        </p:nvSpPr>
        <p:spPr>
          <a:xfrm>
            <a:off x="1468192" y="3412901"/>
            <a:ext cx="29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 action="ppaction://hlinkfile"/>
              </a:rPr>
              <a:t>Melman</a:t>
            </a:r>
            <a:r>
              <a:rPr lang="en-US" dirty="0" smtClean="0">
                <a:hlinkClick r:id="rId3" action="ppaction://hlinkfile"/>
              </a:rPr>
              <a:t> the Giraffe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</a:t>
            </a:r>
            <a:br>
              <a:rPr lang="en-US" dirty="0" smtClean="0"/>
            </a:br>
            <a:r>
              <a:rPr lang="en-US" dirty="0" smtClean="0"/>
              <a:t>ENOJADO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0706"/>
            <a:ext cx="3944937" cy="3482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7" y="2179637"/>
            <a:ext cx="5310755" cy="3598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700" y="4443211"/>
            <a:ext cx="338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He's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ENTHUSIASTIC</a:t>
            </a:r>
            <a:br>
              <a:rPr lang="en-US" dirty="0" smtClean="0"/>
            </a:br>
            <a:r>
              <a:rPr lang="en-US" dirty="0" smtClean="0"/>
              <a:t>ENTUSIASTO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20" y="648494"/>
            <a:ext cx="3932505" cy="264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1094"/>
            <a:ext cx="327198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FELIZ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1027906"/>
            <a:ext cx="4373562" cy="4373562"/>
          </a:xfrm>
        </p:spPr>
      </p:pic>
      <p:sp>
        <p:nvSpPr>
          <p:cNvPr id="3" name="TextBox 2"/>
          <p:cNvSpPr txBox="1"/>
          <p:nvPr/>
        </p:nvSpPr>
        <p:spPr>
          <a:xfrm>
            <a:off x="838200" y="5401468"/>
            <a:ext cx="32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Duck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1" y="1027905"/>
            <a:ext cx="4659312" cy="4476195"/>
          </a:xfrm>
        </p:spPr>
      </p:pic>
      <p:sp>
        <p:nvSpPr>
          <p:cNvPr id="3" name="TextBox 2"/>
          <p:cNvSpPr txBox="1"/>
          <p:nvPr/>
        </p:nvSpPr>
        <p:spPr>
          <a:xfrm>
            <a:off x="746975" y="550410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Nervous Kid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365125"/>
            <a:ext cx="4826419" cy="30916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1174"/>
            <a:ext cx="4622800" cy="30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7927" y="3825025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Look Both 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69131"/>
            <a:ext cx="4132262" cy="4132262"/>
          </a:xfrm>
        </p:spPr>
      </p:pic>
    </p:spTree>
    <p:extLst>
      <p:ext uri="{BB962C8B-B14F-4D97-AF65-F5344CB8AC3E}">
        <p14:creationId xmlns:p14="http://schemas.microsoft.com/office/powerpoint/2010/main" val="42766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br>
              <a:rPr lang="en-US" dirty="0" smtClean="0"/>
            </a:br>
            <a:r>
              <a:rPr lang="en-US" dirty="0" smtClean="0"/>
              <a:t>PREOCUPADO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422566"/>
            <a:ext cx="3097503" cy="3668887"/>
          </a:xfrm>
        </p:spPr>
      </p:pic>
    </p:spTree>
    <p:extLst>
      <p:ext uri="{BB962C8B-B14F-4D97-AF65-F5344CB8AC3E}">
        <p14:creationId xmlns:p14="http://schemas.microsoft.com/office/powerpoint/2010/main" val="22936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  <a:br>
              <a:rPr lang="en-US" dirty="0" smtClean="0"/>
            </a:br>
            <a:r>
              <a:rPr lang="en-US" dirty="0" smtClean="0"/>
              <a:t>SORPRENDIDO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188119"/>
            <a:ext cx="3752850" cy="3403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7" y="2849049"/>
            <a:ext cx="3649663" cy="2783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2473" y="4443211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Surprised 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</a:t>
            </a:r>
            <a:br>
              <a:rPr lang="en-US" dirty="0" smtClean="0"/>
            </a:br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90" y="354012"/>
            <a:ext cx="4206997" cy="31511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199"/>
            <a:ext cx="4591050" cy="257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7790" y="373487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Denver, the Sad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DEPRESSED</a:t>
            </a:r>
            <a:br>
              <a:rPr lang="en-US" dirty="0" smtClean="0"/>
            </a:br>
            <a:r>
              <a:rPr lang="en-US" dirty="0" smtClean="0"/>
              <a:t>DEPRIMIDO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71" y="1950029"/>
            <a:ext cx="3220030" cy="45902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441" y="1343912"/>
            <a:ext cx="5920352" cy="455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AFRAID</a:t>
            </a:r>
            <a:br>
              <a:rPr lang="en-US" dirty="0" smtClean="0"/>
            </a:br>
            <a:r>
              <a:rPr lang="en-US" dirty="0" smtClean="0"/>
              <a:t>ASUSTADO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446" y="365125"/>
            <a:ext cx="5716272" cy="3803919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92" y="3571265"/>
            <a:ext cx="5257881" cy="29718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00240" y="677777"/>
            <a:ext cx="19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“Monsters, Inc.”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AWAKE</a:t>
            </a:r>
            <a:br>
              <a:rPr lang="en-US" dirty="0" smtClean="0"/>
            </a:br>
            <a:r>
              <a:rPr lang="en-US" dirty="0" smtClean="0"/>
              <a:t>DESPIERTO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72" y="485278"/>
            <a:ext cx="6031333" cy="25523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62" y="2841194"/>
            <a:ext cx="5677110" cy="3730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19254" y="3564610"/>
            <a:ext cx="306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Poor Baby!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FRUSTRATED</a:t>
            </a:r>
            <a:br>
              <a:rPr lang="en-US" dirty="0" smtClean="0"/>
            </a:br>
            <a:r>
              <a:rPr lang="en-US" dirty="0" smtClean="0"/>
              <a:t>FRUSTRADO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32" y="1690688"/>
            <a:ext cx="5040472" cy="40363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9" y="2913681"/>
            <a:ext cx="4695783" cy="3693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13" y="365126"/>
            <a:ext cx="2710346" cy="24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FURIOUS</a:t>
            </a:r>
            <a:br>
              <a:rPr lang="en-US" dirty="0" smtClean="0"/>
            </a:br>
            <a:r>
              <a:rPr lang="en-US" dirty="0" smtClean="0"/>
              <a:t>FURIOSO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857" y="2402789"/>
            <a:ext cx="3515130" cy="35151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05" y="1209500"/>
            <a:ext cx="4787846" cy="398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JEALOUS</a:t>
            </a:r>
            <a:br>
              <a:rPr lang="en-US" dirty="0" smtClean="0"/>
            </a:br>
            <a:r>
              <a:rPr lang="en-US" dirty="0" smtClean="0"/>
              <a:t>CELOSO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696" y="335501"/>
            <a:ext cx="6331036" cy="48719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22" y="1905865"/>
            <a:ext cx="4808592" cy="44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LOVE</a:t>
            </a:r>
            <a:br>
              <a:rPr lang="en-US" dirty="0" smtClean="0"/>
            </a:br>
            <a:r>
              <a:rPr lang="en-US" dirty="0" smtClean="0"/>
              <a:t>ENAMORADO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4" y="3301139"/>
            <a:ext cx="5228415" cy="34352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789" y="4053722"/>
            <a:ext cx="3976477" cy="2533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54" y="34858"/>
            <a:ext cx="3223022" cy="429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br>
              <a:rPr lang="en-US" dirty="0" smtClean="0"/>
            </a:br>
            <a:r>
              <a:rPr lang="en-US" dirty="0" smtClean="0"/>
              <a:t>ABURRIDO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6" y="1555940"/>
            <a:ext cx="3311144" cy="3668686"/>
          </a:xfrm>
        </p:spPr>
      </p:pic>
    </p:spTree>
    <p:extLst>
      <p:ext uri="{BB962C8B-B14F-4D97-AF65-F5344CB8AC3E}">
        <p14:creationId xmlns:p14="http://schemas.microsoft.com/office/powerpoint/2010/main" val="15551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GLAD, CHEERFUL</a:t>
            </a:r>
            <a:br>
              <a:rPr lang="en-US" dirty="0" smtClean="0"/>
            </a:br>
            <a:r>
              <a:rPr lang="en-US" dirty="0" smtClean="0"/>
              <a:t>ALEGRE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746919"/>
            <a:ext cx="4967287" cy="4523402"/>
          </a:xfrm>
        </p:spPr>
      </p:pic>
      <p:sp>
        <p:nvSpPr>
          <p:cNvPr id="3" name="TextBox 2"/>
          <p:cNvSpPr txBox="1"/>
          <p:nvPr/>
        </p:nvSpPr>
        <p:spPr>
          <a:xfrm>
            <a:off x="1146220" y="5743977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Giggling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ATTENTIVE</a:t>
            </a:r>
            <a:br>
              <a:rPr lang="en-US" dirty="0" smtClean="0"/>
            </a:br>
            <a:r>
              <a:rPr lang="en-US" dirty="0" smtClean="0"/>
              <a:t>ATENTO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799306"/>
            <a:ext cx="5832475" cy="4569538"/>
          </a:xfrm>
        </p:spPr>
      </p:pic>
    </p:spTree>
    <p:extLst>
      <p:ext uri="{BB962C8B-B14F-4D97-AF65-F5344CB8AC3E}">
        <p14:creationId xmlns:p14="http://schemas.microsoft.com/office/powerpoint/2010/main" val="3145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br>
              <a:rPr lang="en-US" dirty="0" smtClean="0"/>
            </a:br>
            <a:r>
              <a:rPr lang="en-US" dirty="0" smtClean="0"/>
              <a:t>AUSENTO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35" y="1554956"/>
            <a:ext cx="5506577" cy="3055144"/>
          </a:xfrm>
        </p:spPr>
      </p:pic>
      <p:sp>
        <p:nvSpPr>
          <p:cNvPr id="3" name="TextBox 2"/>
          <p:cNvSpPr txBox="1"/>
          <p:nvPr/>
        </p:nvSpPr>
        <p:spPr>
          <a:xfrm>
            <a:off x="4397835" y="5035639"/>
            <a:ext cx="457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Classic 80's Movie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smtClean="0"/>
              <a:t>CALLADO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8506"/>
            <a:ext cx="3756025" cy="5014487"/>
          </a:xfrm>
        </p:spPr>
      </p:pic>
      <p:sp>
        <p:nvSpPr>
          <p:cNvPr id="3" name="TextBox 2"/>
          <p:cNvSpPr txBox="1"/>
          <p:nvPr/>
        </p:nvSpPr>
        <p:spPr>
          <a:xfrm>
            <a:off x="6096000" y="6130344"/>
            <a:ext cx="375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Quiet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br>
              <a:rPr lang="en-US" dirty="0" smtClean="0"/>
            </a:br>
            <a:r>
              <a:rPr lang="en-US" dirty="0" smtClean="0"/>
              <a:t>CANSADO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70" y="365124"/>
            <a:ext cx="3717418" cy="2784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0688"/>
            <a:ext cx="3198962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2" y="2438400"/>
            <a:ext cx="4840356" cy="3221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200" y="4365938"/>
            <a:ext cx="29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Tired Toddler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br>
              <a:rPr lang="en-US" dirty="0" smtClean="0"/>
            </a:br>
            <a:r>
              <a:rPr lang="en-US" dirty="0" smtClean="0"/>
              <a:t>CERRADO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800100"/>
            <a:ext cx="6137275" cy="4250631"/>
          </a:xfrm>
        </p:spPr>
      </p:pic>
    </p:spTree>
    <p:extLst>
      <p:ext uri="{BB962C8B-B14F-4D97-AF65-F5344CB8AC3E}">
        <p14:creationId xmlns:p14="http://schemas.microsoft.com/office/powerpoint/2010/main" val="26232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88</Words>
  <Application>Microsoft Office PowerPoint</Application>
  <PresentationFormat>Widescreen</PresentationFormat>
  <Paragraphs>46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Adjectives with ESTAR</vt:lpstr>
      <vt:lpstr>OPEN ABIERTO</vt:lpstr>
      <vt:lpstr>BORED ABURRIDO </vt:lpstr>
      <vt:lpstr>GLAD, CHEERFUL ALEGRE</vt:lpstr>
      <vt:lpstr>ATTENTIVE ATENTO</vt:lpstr>
      <vt:lpstr>ABSENT AUSENTO</vt:lpstr>
      <vt:lpstr>QUIET CALLADO</vt:lpstr>
      <vt:lpstr>TIRED CANSADO</vt:lpstr>
      <vt:lpstr>CLOSED CERRADO</vt:lpstr>
      <vt:lpstr>CONFUSED CONFUNDIDO</vt:lpstr>
      <vt:lpstr>CONTENT CONTENTO</vt:lpstr>
      <vt:lpstr>DIFFICULT, HARD DIFÍCIL</vt:lpstr>
      <vt:lpstr>EMOTIONAL EMOCIONANTE</vt:lpstr>
      <vt:lpstr>SICK ENFERMO</vt:lpstr>
      <vt:lpstr>MAD ENOJADO</vt:lpstr>
      <vt:lpstr>ENTHUSIASTIC ENTUSIASTO</vt:lpstr>
      <vt:lpstr>HAPPY FELIZ</vt:lpstr>
      <vt:lpstr>NERVOUS NERVIOSO</vt:lpstr>
      <vt:lpstr>BUSY OCUPADO</vt:lpstr>
      <vt:lpstr>WORRIED PREOCUPADO</vt:lpstr>
      <vt:lpstr>SURPRISED SORPRENDIDO</vt:lpstr>
      <vt:lpstr>SAD TRISTE</vt:lpstr>
      <vt:lpstr>DEPRESSED DEPRIMIDO</vt:lpstr>
      <vt:lpstr>AFRAID ASUSTADO</vt:lpstr>
      <vt:lpstr>AWAKE DESPIERTO</vt:lpstr>
      <vt:lpstr>FRUSTRATED FRUSTRADO</vt:lpstr>
      <vt:lpstr>FURIOUS FURIOSO</vt:lpstr>
      <vt:lpstr>JEALOUS CELOSO</vt:lpstr>
      <vt:lpstr>IN LOVE ENAMORADO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 ESTAR</dc:title>
  <dc:creator>Amanda Ford</dc:creator>
  <cp:lastModifiedBy>Amanda Ford</cp:lastModifiedBy>
  <cp:revision>30</cp:revision>
  <cp:lastPrinted>2013-08-23T16:49:48Z</cp:lastPrinted>
  <dcterms:created xsi:type="dcterms:W3CDTF">2013-08-22T22:33:49Z</dcterms:created>
  <dcterms:modified xsi:type="dcterms:W3CDTF">2014-09-16T13:25:02Z</dcterms:modified>
</cp:coreProperties>
</file>