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8EAA"/>
    <a:srgbClr val="064CA5"/>
    <a:srgbClr val="07769E"/>
    <a:srgbClr val="019AA7"/>
    <a:srgbClr val="0068AE"/>
    <a:srgbClr val="03A8B8"/>
    <a:srgbClr val="058C99"/>
    <a:srgbClr val="B51E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2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B23AA0-244E-45F9-8F18-ED0BF80D6D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F2145-123E-49DE-82B2-B712997A3525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61751-423F-465E-B52E-2CEAC0181949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85183-D2BE-4E28-B6DA-DBDFA0CCC855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6B66BA-F1FA-48C2-B264-F8E6E2EAC965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0F624-C0B8-40BD-9CAA-BECB40F970C8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70747F-0BB5-4C7D-A2A8-BB1944B3116C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A92D38-2AAD-46A0-9539-B07EE72970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8CA0F-3CD2-45E9-A166-D0EDD3ACE9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2ECEBA-D7FF-4E5E-A76D-77A60FA9CB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905D7C-E713-4453-8CDE-CACD541672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00713-EBC0-406C-ADC6-55E95BD4A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B83C1-48D5-4FFB-AC51-6E64BF36AB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B8568-FE76-45E8-9176-DC47BC1BBE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DE083E-7CAC-4C49-9CF1-2755AF1FD9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23BB96-35EC-4C99-98DF-74DE286392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F4B41E-6956-4EFF-AD9A-571A0B902F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0E4F46-7AC2-4AE9-AA1D-9C49055A3C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64CA5"/>
            </a:gs>
            <a:gs pos="100000">
              <a:srgbClr val="058EA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Osaka" charset="-128"/>
              </a:defRPr>
            </a:lvl1pPr>
          </a:lstStyle>
          <a:p>
            <a:fld id="{053CA235-810E-4EB4-ADA7-CDA5FD1C60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478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Los Adjetivos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91000"/>
            <a:ext cx="7772400" cy="1905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Adjectives - Describing things.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Los Adjetivos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pPr algn="l" eaLnBrk="1" hangingPunct="1">
              <a:buClr>
                <a:schemeClr val="accent1"/>
              </a:buClr>
              <a:buFontTx/>
              <a:buChar char="•"/>
            </a:pPr>
            <a:r>
              <a:rPr lang="en-US" sz="4000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Adjectives:</a:t>
            </a: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Describe or “modify” a noun</a:t>
            </a:r>
          </a:p>
          <a:p>
            <a:pPr algn="l" eaLnBrk="1" hangingPunct="1">
              <a:buClr>
                <a:schemeClr val="accent1"/>
              </a:buClr>
            </a:pPr>
            <a:endParaRPr lang="en-US" sz="25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eaLnBrk="1" hangingPunct="1">
              <a:buClr>
                <a:schemeClr val="accent1"/>
              </a:buClr>
              <a:buFontTx/>
              <a:buChar char="•"/>
            </a:pP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Spanish, adjectives come </a:t>
            </a:r>
            <a:r>
              <a:rPr lang="en-US" sz="4000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after</a:t>
            </a: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noun they modify.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Los Adjetivos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219200"/>
            <a:ext cx="8686800" cy="4648200"/>
          </a:xfrm>
        </p:spPr>
        <p:txBody>
          <a:bodyPr/>
          <a:lstStyle/>
          <a:p>
            <a:pPr algn="l" eaLnBrk="1" hangingPunct="1">
              <a:spcBef>
                <a:spcPct val="60000"/>
              </a:spcBef>
              <a:buClr>
                <a:schemeClr val="tx1"/>
              </a:buClr>
              <a:buFont typeface="Times" charset="0"/>
              <a:buNone/>
            </a:pPr>
            <a:r>
              <a:rPr lang="en-US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Ejemplos:</a:t>
            </a:r>
          </a:p>
          <a:p>
            <a:pPr marL="457200" lvl="1" indent="0" eaLnBrk="1" hangingPunct="1">
              <a:spcBef>
                <a:spcPct val="60000"/>
              </a:spcBef>
              <a:buClr>
                <a:schemeClr val="accent1"/>
              </a:buClr>
              <a:buFont typeface="Times" charset="0"/>
              <a:buChar char="•"/>
            </a:pP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 muchacho guapo</a:t>
            </a:r>
          </a:p>
          <a:p>
            <a:pPr marL="457200" lvl="1" indent="0" eaLnBrk="1" hangingPunct="1">
              <a:spcBef>
                <a:spcPct val="60000"/>
              </a:spcBef>
              <a:buClr>
                <a:schemeClr val="accent1"/>
              </a:buClr>
              <a:buFont typeface="Times" charset="0"/>
              <a:buChar char="•"/>
            </a:pP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muchacha bonita</a:t>
            </a:r>
          </a:p>
          <a:p>
            <a:pPr marL="457200" lvl="1" indent="0" eaLnBrk="1" hangingPunct="1">
              <a:spcBef>
                <a:spcPct val="60000"/>
              </a:spcBef>
              <a:buClr>
                <a:schemeClr val="accent1"/>
              </a:buClr>
              <a:buFont typeface="Times" charset="0"/>
              <a:buChar char="•"/>
            </a:pP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Los alumnos serios</a:t>
            </a:r>
          </a:p>
          <a:p>
            <a:pPr marL="457200" lvl="1" indent="0" eaLnBrk="1" hangingPunct="1">
              <a:spcBef>
                <a:spcPct val="60000"/>
              </a:spcBef>
              <a:buClr>
                <a:schemeClr val="accent1"/>
              </a:buClr>
              <a:buFont typeface="Times" charset="0"/>
              <a:buChar char="•"/>
            </a:pP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 alumnas graciosas</a:t>
            </a:r>
            <a:endParaRPr lang="en-US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Los Adjetivos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219200"/>
            <a:ext cx="8991600" cy="4648200"/>
          </a:xfrm>
        </p:spPr>
        <p:txBody>
          <a:bodyPr/>
          <a:lstStyle/>
          <a:p>
            <a:pPr algn="l" eaLnBrk="1" hangingPunct="1">
              <a:buClr>
                <a:schemeClr val="accent1"/>
              </a:buClr>
              <a:buFontTx/>
              <a:buChar char="•"/>
            </a:pP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Adjectives must </a:t>
            </a:r>
            <a:r>
              <a:rPr lang="en-US" sz="4000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agree</a:t>
            </a: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with the noun they describe or modify.</a:t>
            </a:r>
          </a:p>
          <a:p>
            <a:pPr algn="l" eaLnBrk="1" hangingPunct="1">
              <a:spcBef>
                <a:spcPct val="60000"/>
              </a:spcBef>
              <a:buClr>
                <a:schemeClr val="accent1"/>
              </a:buClr>
              <a:buFontTx/>
              <a:buChar char="•"/>
            </a:pP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They must agree in: </a:t>
            </a:r>
          </a:p>
          <a:p>
            <a:pPr algn="l" eaLnBrk="1" hangingPunct="1">
              <a:spcBef>
                <a:spcPct val="0"/>
              </a:spcBef>
              <a:buClr>
                <a:schemeClr val="tx1"/>
              </a:buClr>
              <a:buFont typeface="Times" charset="0"/>
              <a:buNone/>
            </a:pP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1. Gender - masculine or feminine</a:t>
            </a:r>
          </a:p>
          <a:p>
            <a:pPr algn="l" eaLnBrk="1" hangingPunct="1">
              <a:spcBef>
                <a:spcPct val="0"/>
              </a:spcBef>
              <a:buClr>
                <a:schemeClr val="tx1"/>
              </a:buClr>
              <a:buFont typeface="Times" charset="0"/>
              <a:buNone/>
            </a:pP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2. Number - singular or plural</a:t>
            </a:r>
            <a:endParaRPr lang="en-US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Los Adjetivos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295400"/>
            <a:ext cx="8991600" cy="5257800"/>
          </a:xfrm>
        </p:spPr>
        <p:txBody>
          <a:bodyPr/>
          <a:lstStyle/>
          <a:p>
            <a:pPr algn="l" eaLnBrk="1" hangingPunct="1">
              <a:spcBef>
                <a:spcPct val="60000"/>
              </a:spcBef>
              <a:buClr>
                <a:schemeClr val="accent1"/>
              </a:buClr>
              <a:buFontTx/>
              <a:buChar char="•"/>
            </a:pP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Masculine Singular adjectives and nouns end in </a:t>
            </a:r>
            <a:r>
              <a:rPr lang="en-US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4000" b="1" smtClean="0">
                <a:solidFill>
                  <a:srgbClr val="B51E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en-US" sz="40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eaLnBrk="1" hangingPunct="1">
              <a:spcBef>
                <a:spcPct val="60000"/>
              </a:spcBef>
              <a:buClr>
                <a:schemeClr val="tx1"/>
              </a:buClr>
              <a:buFont typeface="Times" charset="0"/>
              <a:buNone/>
            </a:pP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El muchach</a:t>
            </a:r>
            <a:r>
              <a:rPr lang="en-US" sz="4000" b="1" smtClean="0">
                <a:solidFill>
                  <a:srgbClr val="B51E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guap</a:t>
            </a:r>
            <a:r>
              <a:rPr lang="en-US" sz="4000" b="1" smtClean="0">
                <a:solidFill>
                  <a:srgbClr val="B51E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en-US" sz="40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eaLnBrk="1" hangingPunct="1">
              <a:spcBef>
                <a:spcPct val="60000"/>
              </a:spcBef>
              <a:buClr>
                <a:schemeClr val="accent1"/>
              </a:buClr>
              <a:buFontTx/>
              <a:buChar char="•"/>
            </a:pP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Feminine Singular adjectives and nouns end in </a:t>
            </a:r>
            <a:r>
              <a:rPr lang="en-US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4000" b="1" smtClean="0">
                <a:solidFill>
                  <a:srgbClr val="B51E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sz="40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eaLnBrk="1" hangingPunct="1">
              <a:spcBef>
                <a:spcPct val="60000"/>
              </a:spcBef>
              <a:buClr>
                <a:schemeClr val="tx1"/>
              </a:buClr>
              <a:buFont typeface="Times" charset="0"/>
              <a:buNone/>
            </a:pP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La muchach</a:t>
            </a:r>
            <a:r>
              <a:rPr lang="en-US" sz="4000" b="1" smtClean="0">
                <a:solidFill>
                  <a:srgbClr val="B51E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bonit</a:t>
            </a:r>
            <a:r>
              <a:rPr lang="en-US" sz="4000" b="1" smtClean="0">
                <a:solidFill>
                  <a:srgbClr val="B51E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Los Adjetivos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295400"/>
            <a:ext cx="8991600" cy="5257800"/>
          </a:xfrm>
        </p:spPr>
        <p:txBody>
          <a:bodyPr/>
          <a:lstStyle/>
          <a:p>
            <a:pPr algn="l" eaLnBrk="1" hangingPunct="1">
              <a:spcBef>
                <a:spcPct val="60000"/>
              </a:spcBef>
              <a:buClr>
                <a:schemeClr val="accent1"/>
              </a:buClr>
              <a:buFontTx/>
              <a:buChar char="•"/>
            </a:pP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Masculine Plural adjectives and nouns end in </a:t>
            </a:r>
            <a:r>
              <a:rPr lang="en-US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4000" b="1" smtClean="0">
                <a:solidFill>
                  <a:srgbClr val="B51E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</a:t>
            </a:r>
            <a:endParaRPr lang="en-US" sz="40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eaLnBrk="1" hangingPunct="1">
              <a:spcBef>
                <a:spcPct val="60000"/>
              </a:spcBef>
              <a:buClr>
                <a:schemeClr val="tx1"/>
              </a:buClr>
              <a:buFont typeface="Times" charset="0"/>
              <a:buNone/>
            </a:pP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Los muchach</a:t>
            </a:r>
            <a:r>
              <a:rPr lang="en-US" sz="4000" b="1" smtClean="0">
                <a:solidFill>
                  <a:srgbClr val="B51E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</a:t>
            </a: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guap</a:t>
            </a:r>
            <a:r>
              <a:rPr lang="en-US" sz="4000" b="1" smtClean="0">
                <a:solidFill>
                  <a:srgbClr val="B51E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</a:t>
            </a:r>
            <a:endParaRPr lang="en-US" sz="40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eaLnBrk="1" hangingPunct="1">
              <a:spcBef>
                <a:spcPct val="60000"/>
              </a:spcBef>
              <a:buClr>
                <a:schemeClr val="accent1"/>
              </a:buClr>
              <a:buFontTx/>
              <a:buChar char="•"/>
            </a:pP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Feminine Plural adjectives and nouns end in </a:t>
            </a:r>
            <a:r>
              <a:rPr lang="en-US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4000" b="1" smtClean="0">
                <a:solidFill>
                  <a:srgbClr val="B51E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</a:t>
            </a:r>
            <a:endParaRPr lang="en-US" sz="40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eaLnBrk="1" hangingPunct="1">
              <a:spcBef>
                <a:spcPct val="60000"/>
              </a:spcBef>
              <a:buClr>
                <a:schemeClr val="tx1"/>
              </a:buClr>
              <a:buFont typeface="Times" charset="0"/>
              <a:buNone/>
            </a:pP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Las muchach</a:t>
            </a:r>
            <a:r>
              <a:rPr lang="en-US" sz="4000" b="1" smtClean="0">
                <a:solidFill>
                  <a:srgbClr val="B51E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</a:t>
            </a:r>
            <a:r>
              <a:rPr lang="en-US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bonit</a:t>
            </a:r>
            <a:r>
              <a:rPr lang="en-US" sz="4000" b="1" smtClean="0">
                <a:solidFill>
                  <a:srgbClr val="B51E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KaddyK:Applications:Microsoft Office 2004:Templates:Presentations:Designs:Blank Presentation</Template>
  <TotalTime>54</TotalTime>
  <Words>91</Words>
  <Application>Microsoft Office PowerPoint</Application>
  <PresentationFormat>On-screen Show (4:3)</PresentationFormat>
  <Paragraphs>33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ＭＳ Ｐゴシック</vt:lpstr>
      <vt:lpstr>Osaka</vt:lpstr>
      <vt:lpstr>Times</vt:lpstr>
      <vt:lpstr>Blank Presentation</vt:lpstr>
      <vt:lpstr>Los Adjetivos</vt:lpstr>
      <vt:lpstr>Los Adjetivos</vt:lpstr>
      <vt:lpstr>Los Adjetivos</vt:lpstr>
      <vt:lpstr>Los Adjetivos</vt:lpstr>
      <vt:lpstr>Los Adjetivos</vt:lpstr>
      <vt:lpstr>Los Adjetivos</vt:lpstr>
    </vt:vector>
  </TitlesOfParts>
  <Company>Wachusett Regional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Sustantivos - Nouns</dc:title>
  <dc:creator>K Kaddy</dc:creator>
  <cp:lastModifiedBy>aford</cp:lastModifiedBy>
  <cp:revision>10</cp:revision>
  <dcterms:created xsi:type="dcterms:W3CDTF">2007-09-23T21:33:47Z</dcterms:created>
  <dcterms:modified xsi:type="dcterms:W3CDTF">2012-09-25T17:32:38Z</dcterms:modified>
</cp:coreProperties>
</file>