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5" r:id="rId2"/>
  </p:sldMasterIdLst>
  <p:notesMasterIdLst>
    <p:notesMasterId r:id="rId8"/>
  </p:notesMasterIdLst>
  <p:handoutMasterIdLst>
    <p:handoutMasterId r:id="rId9"/>
  </p:handoutMasterIdLst>
  <p:sldIdLst>
    <p:sldId id="259" r:id="rId3"/>
    <p:sldId id="260" r:id="rId4"/>
    <p:sldId id="262" r:id="rId5"/>
    <p:sldId id="263" r:id="rId6"/>
    <p:sldId id="264" r:id="rId7"/>
  </p:sldIdLst>
  <p:sldSz cx="12188825" cy="6858000"/>
  <p:notesSz cx="7010400" cy="92964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6" d="100"/>
          <a:sy n="76" d="100"/>
        </p:scale>
        <p:origin x="126" y="822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1/29/2016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1/29/2016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01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</a:p>
          <a:p>
            <a:r>
              <a:rPr lang="en-US" dirty="0" smtClean="0"/>
              <a:t>Impromptu Speaking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Party Vocab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How many guests are there at the party?</a:t>
            </a:r>
          </a:p>
          <a:p>
            <a:pPr lvl="0"/>
            <a:r>
              <a:rPr lang="en-US" dirty="0" smtClean="0"/>
              <a:t>What are Roberto and Rosa doing?</a:t>
            </a:r>
          </a:p>
          <a:p>
            <a:pPr lvl="0"/>
            <a:r>
              <a:rPr lang="en-US" dirty="0" smtClean="0"/>
              <a:t>How many balloons are there?</a:t>
            </a:r>
          </a:p>
          <a:p>
            <a:pPr lvl="0"/>
            <a:r>
              <a:rPr lang="en-US" dirty="0" smtClean="0"/>
              <a:t>What are Pedro and Elena doing?</a:t>
            </a:r>
          </a:p>
          <a:p>
            <a:pPr lvl="0"/>
            <a:r>
              <a:rPr lang="en-US" dirty="0" smtClean="0"/>
              <a:t>Is Alicia drinking the punch?</a:t>
            </a:r>
          </a:p>
          <a:p>
            <a:pPr lvl="0"/>
            <a:r>
              <a:rPr lang="en-US" dirty="0" smtClean="0"/>
              <a:t>Who is dancing?</a:t>
            </a:r>
          </a:p>
          <a:p>
            <a:pPr lvl="0"/>
            <a:r>
              <a:rPr lang="en-US" dirty="0" smtClean="0"/>
              <a:t>What is the mom doing?</a:t>
            </a:r>
          </a:p>
          <a:p>
            <a:pPr lvl="0"/>
            <a:r>
              <a:rPr lang="en-US" dirty="0" smtClean="0"/>
              <a:t>Is Anthony eating chips or listening to music?</a:t>
            </a:r>
          </a:p>
          <a:p>
            <a:pPr lvl="0"/>
            <a:r>
              <a:rPr lang="en-US" dirty="0" smtClean="0"/>
              <a:t>What food is there at the party?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contestar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2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</a:p>
          <a:p>
            <a:r>
              <a:rPr lang="en-US" dirty="0" smtClean="0"/>
              <a:t>Impromptu Speaking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Party Vocab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82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How many guests are there at the party?</a:t>
            </a:r>
          </a:p>
          <a:p>
            <a:pPr lvl="0"/>
            <a:r>
              <a:rPr lang="en-US" dirty="0" smtClean="0"/>
              <a:t>What are Roberto and Rosa doing?</a:t>
            </a:r>
          </a:p>
          <a:p>
            <a:pPr lvl="0"/>
            <a:r>
              <a:rPr lang="en-US" dirty="0" smtClean="0"/>
              <a:t>How many balloons are there?</a:t>
            </a:r>
          </a:p>
          <a:p>
            <a:pPr lvl="0"/>
            <a:r>
              <a:rPr lang="en-US" dirty="0" smtClean="0"/>
              <a:t>What are Pedro and Elena doing?</a:t>
            </a:r>
          </a:p>
          <a:p>
            <a:pPr lvl="0"/>
            <a:r>
              <a:rPr lang="en-US" dirty="0" smtClean="0"/>
              <a:t>Is Alicia drinking the punch?</a:t>
            </a:r>
          </a:p>
          <a:p>
            <a:pPr lvl="0"/>
            <a:r>
              <a:rPr lang="en-US" dirty="0" smtClean="0"/>
              <a:t>Who is dancing?</a:t>
            </a:r>
          </a:p>
          <a:p>
            <a:pPr lvl="0"/>
            <a:r>
              <a:rPr lang="en-US" dirty="0" smtClean="0"/>
              <a:t>What is the mom doing?</a:t>
            </a:r>
          </a:p>
          <a:p>
            <a:pPr lvl="0"/>
            <a:r>
              <a:rPr lang="en-US" dirty="0" smtClean="0"/>
              <a:t>Is Anthony eating chips or listening to music?</a:t>
            </a:r>
          </a:p>
          <a:p>
            <a:pPr lvl="0"/>
            <a:r>
              <a:rPr lang="en-US" dirty="0" smtClean="0"/>
              <a:t>What food is there at the party?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contestar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2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16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rimson landscape design template" id="{73D20169-401E-4972-B02F-4B0444B70099}" vid="{315B30EE-3D96-471E-B16F-FC3628778332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E82CB02-9625-4F39-9A5B-61405831A8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0</TotalTime>
  <Words>150</Words>
  <Application>Microsoft Office PowerPoint</Application>
  <PresentationFormat>Custom</PresentationFormat>
  <Paragraphs>28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</vt:lpstr>
      <vt:lpstr>Century Gothic</vt:lpstr>
      <vt:lpstr>Crimson landscape design template</vt:lpstr>
      <vt:lpstr>Party Vocab</vt:lpstr>
      <vt:lpstr>¿Puedes contestar las preguntas?</vt:lpstr>
      <vt:lpstr>Party Vocab</vt:lpstr>
      <vt:lpstr>¿Puedes contestar las preguntas?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2015-01-27T17:19:31Z</dcterms:created>
  <dcterms:modified xsi:type="dcterms:W3CDTF">2016-01-29T19:46:48Z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TC034605129991</vt:lpwstr>
  </property>
</Properties>
</file>