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5" r:id="rId4"/>
    <p:sldId id="297" r:id="rId5"/>
    <p:sldId id="336" r:id="rId6"/>
    <p:sldId id="259" r:id="rId7"/>
    <p:sldId id="337" r:id="rId8"/>
    <p:sldId id="260" r:id="rId9"/>
    <p:sldId id="307" r:id="rId10"/>
    <p:sldId id="261" r:id="rId11"/>
    <p:sldId id="308" r:id="rId12"/>
    <p:sldId id="262" r:id="rId13"/>
    <p:sldId id="309" r:id="rId14"/>
    <p:sldId id="263" r:id="rId15"/>
    <p:sldId id="310" r:id="rId16"/>
    <p:sldId id="264" r:id="rId17"/>
    <p:sldId id="311" r:id="rId18"/>
    <p:sldId id="265" r:id="rId19"/>
    <p:sldId id="312" r:id="rId20"/>
    <p:sldId id="266" r:id="rId21"/>
    <p:sldId id="313" r:id="rId22"/>
    <p:sldId id="267" r:id="rId23"/>
    <p:sldId id="338" r:id="rId24"/>
    <p:sldId id="268" r:id="rId25"/>
    <p:sldId id="314" r:id="rId26"/>
    <p:sldId id="269" r:id="rId27"/>
    <p:sldId id="315" r:id="rId28"/>
    <p:sldId id="270" r:id="rId29"/>
    <p:sldId id="316" r:id="rId30"/>
    <p:sldId id="317" r:id="rId31"/>
    <p:sldId id="319" r:id="rId32"/>
    <p:sldId id="272" r:id="rId33"/>
    <p:sldId id="320" r:id="rId34"/>
    <p:sldId id="273" r:id="rId35"/>
    <p:sldId id="321" r:id="rId36"/>
    <p:sldId id="274" r:id="rId37"/>
    <p:sldId id="322" r:id="rId38"/>
    <p:sldId id="275" r:id="rId39"/>
    <p:sldId id="323" r:id="rId40"/>
    <p:sldId id="292" r:id="rId41"/>
    <p:sldId id="339" r:id="rId42"/>
    <p:sldId id="293" r:id="rId43"/>
    <p:sldId id="324" r:id="rId44"/>
    <p:sldId id="294" r:id="rId45"/>
    <p:sldId id="298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59" r:id="rId66"/>
    <p:sldId id="360" r:id="rId67"/>
    <p:sldId id="361" r:id="rId68"/>
    <p:sldId id="362" r:id="rId69"/>
    <p:sldId id="363" r:id="rId70"/>
    <p:sldId id="364" r:id="rId71"/>
    <p:sldId id="365" r:id="rId72"/>
    <p:sldId id="366" r:id="rId73"/>
    <p:sldId id="367" r:id="rId74"/>
    <p:sldId id="368" r:id="rId75"/>
    <p:sldId id="369" r:id="rId76"/>
    <p:sldId id="370" r:id="rId77"/>
    <p:sldId id="371" r:id="rId78"/>
    <p:sldId id="372" r:id="rId79"/>
    <p:sldId id="373" r:id="rId80"/>
    <p:sldId id="374" r:id="rId81"/>
    <p:sldId id="375" r:id="rId82"/>
    <p:sldId id="376" r:id="rId83"/>
    <p:sldId id="377" r:id="rId84"/>
    <p:sldId id="276" r:id="rId85"/>
    <p:sldId id="299" r:id="rId86"/>
    <p:sldId id="277" r:id="rId87"/>
    <p:sldId id="300" r:id="rId88"/>
    <p:sldId id="278" r:id="rId89"/>
    <p:sldId id="301" r:id="rId90"/>
    <p:sldId id="279" r:id="rId91"/>
    <p:sldId id="302" r:id="rId92"/>
    <p:sldId id="280" r:id="rId93"/>
    <p:sldId id="304" r:id="rId94"/>
    <p:sldId id="281" r:id="rId95"/>
    <p:sldId id="306" r:id="rId96"/>
    <p:sldId id="378" r:id="rId97"/>
    <p:sldId id="379" r:id="rId98"/>
    <p:sldId id="384" r:id="rId99"/>
    <p:sldId id="387" r:id="rId100"/>
    <p:sldId id="385" r:id="rId101"/>
    <p:sldId id="390" r:id="rId102"/>
    <p:sldId id="380" r:id="rId103"/>
    <p:sldId id="381" r:id="rId104"/>
    <p:sldId id="382" r:id="rId105"/>
    <p:sldId id="383" r:id="rId106"/>
    <p:sldId id="386" r:id="rId107"/>
    <p:sldId id="388" r:id="rId108"/>
    <p:sldId id="389" r:id="rId109"/>
    <p:sldId id="391" r:id="rId110"/>
    <p:sldId id="394" r:id="rId111"/>
    <p:sldId id="392" r:id="rId112"/>
    <p:sldId id="393" r:id="rId113"/>
    <p:sldId id="395" r:id="rId114"/>
    <p:sldId id="396" r:id="rId115"/>
    <p:sldId id="397" r:id="rId116"/>
    <p:sldId id="398" r:id="rId117"/>
    <p:sldId id="282" r:id="rId118"/>
    <p:sldId id="325" r:id="rId119"/>
    <p:sldId id="283" r:id="rId120"/>
    <p:sldId id="326" r:id="rId121"/>
    <p:sldId id="284" r:id="rId122"/>
    <p:sldId id="327" r:id="rId123"/>
    <p:sldId id="285" r:id="rId124"/>
    <p:sldId id="328" r:id="rId125"/>
    <p:sldId id="286" r:id="rId126"/>
    <p:sldId id="329" r:id="rId127"/>
    <p:sldId id="287" r:id="rId128"/>
    <p:sldId id="330" r:id="rId129"/>
    <p:sldId id="288" r:id="rId130"/>
    <p:sldId id="331" r:id="rId131"/>
    <p:sldId id="289" r:id="rId132"/>
    <p:sldId id="332" r:id="rId133"/>
    <p:sldId id="290" r:id="rId134"/>
    <p:sldId id="333" r:id="rId135"/>
    <p:sldId id="291" r:id="rId136"/>
    <p:sldId id="334" r:id="rId1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B4733-0347-4244-BA36-8A5077BCAE03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mZu7TlcUqUQ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8Rt4DvTdFj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8Rt4DvTdFj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Mv_1DjWLrn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-Lzz8KER52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49Kltam7aMw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49Kltam7aMw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-Lzz8KER52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HW4IZ0Flh3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CinfuRwQlO0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_VG6CYN-o4k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9qGLfWQ_GZk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HW4IZ0Flh3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rA9eaLhxURs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¡</a:t>
            </a:r>
            <a:r>
              <a:rPr lang="en-US" dirty="0" err="1" smtClean="0"/>
              <a:t>Exprésate</a:t>
            </a:r>
            <a:r>
              <a:rPr lang="en-US" dirty="0" smtClean="0"/>
              <a:t>! Chapter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8-1</a:t>
            </a:r>
          </a:p>
          <a:p>
            <a:r>
              <a:rPr lang="en-US" dirty="0" smtClean="0"/>
              <a:t>Pages 272-273</a:t>
            </a:r>
          </a:p>
          <a:p>
            <a:r>
              <a:rPr lang="en-US" dirty="0" smtClean="0"/>
              <a:t>En la </a:t>
            </a:r>
            <a:r>
              <a:rPr lang="en-US" dirty="0" err="1" smtClean="0"/>
              <a:t>tienda</a:t>
            </a:r>
            <a:r>
              <a:rPr lang="en-US" dirty="0" smtClean="0"/>
              <a:t> de </a:t>
            </a:r>
            <a:r>
              <a:rPr lang="en-US" dirty="0" err="1" smtClean="0"/>
              <a:t>ropa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jacket</a:t>
            </a:r>
            <a:endParaRPr lang="en-US" dirty="0"/>
          </a:p>
        </p:txBody>
      </p:sp>
      <p:pic>
        <p:nvPicPr>
          <p:cNvPr id="4" name="Content Placeholder 3" descr="jack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447800"/>
            <a:ext cx="3068882" cy="41378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window shop</a:t>
            </a:r>
            <a:br>
              <a:rPr lang="en-US" dirty="0" smtClean="0"/>
            </a:br>
            <a:r>
              <a:rPr lang="en-US" dirty="0" err="1" smtClean="0"/>
              <a:t>mirar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vitrinas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1823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Department store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almacén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4133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Jewelry shop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joyería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8824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Ice cream shop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heladería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487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Book store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librería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0722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Shoe store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zapatería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5845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Food court</a:t>
            </a:r>
            <a:br>
              <a:rPr lang="en-US" dirty="0" smtClean="0"/>
            </a:br>
            <a:r>
              <a:rPr lang="en-US" dirty="0" smtClean="0"/>
              <a:t>la plaza de comida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9776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sale</a:t>
            </a:r>
            <a:br>
              <a:rPr lang="en-US" dirty="0" smtClean="0"/>
            </a:br>
            <a:r>
              <a:rPr lang="en-US" dirty="0" smtClean="0"/>
              <a:t>en </a:t>
            </a:r>
            <a:r>
              <a:rPr lang="en-US" dirty="0" err="1" smtClean="0"/>
              <a:t>venta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3898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discount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descuento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7543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Cash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dinero</a:t>
            </a:r>
            <a:r>
              <a:rPr lang="en-US" dirty="0" smtClean="0"/>
              <a:t> de </a:t>
            </a:r>
            <a:r>
              <a:rPr lang="en-US" dirty="0" err="1" smtClean="0"/>
              <a:t>efectivo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17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Jacket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chaqueta</a:t>
            </a:r>
            <a:endParaRPr lang="en-US" dirty="0"/>
          </a:p>
        </p:txBody>
      </p:sp>
      <p:pic>
        <p:nvPicPr>
          <p:cNvPr id="4" name="Content Placeholder 3" descr="jack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447800"/>
            <a:ext cx="3068882" cy="41378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Card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tarjeta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2162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Credit card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tarjeta</a:t>
            </a:r>
            <a:r>
              <a:rPr lang="en-US" dirty="0" smtClean="0"/>
              <a:t> de </a:t>
            </a:r>
            <a:r>
              <a:rPr lang="en-US" dirty="0" err="1" smtClean="0"/>
              <a:t>crédito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1764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Debit card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tarjeta</a:t>
            </a:r>
            <a:r>
              <a:rPr lang="en-US" dirty="0" smtClean="0"/>
              <a:t> </a:t>
            </a:r>
            <a:r>
              <a:rPr lang="en-US" dirty="0" err="1" smtClean="0"/>
              <a:t>débito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5934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Birthday card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tarjeta</a:t>
            </a:r>
            <a:r>
              <a:rPr lang="en-US" dirty="0" smtClean="0"/>
              <a:t> de </a:t>
            </a:r>
            <a:r>
              <a:rPr lang="en-US" dirty="0" err="1" smtClean="0"/>
              <a:t>cumpleaños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Gift card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tarjeta</a:t>
            </a:r>
            <a:r>
              <a:rPr lang="en-US" dirty="0" smtClean="0"/>
              <a:t> </a:t>
            </a:r>
            <a:r>
              <a:rPr lang="en-US" dirty="0" err="1" smtClean="0"/>
              <a:t>regalo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WORDS YOU SHOULD ALREADY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Costar</a:t>
            </a:r>
          </a:p>
          <a:p>
            <a:r>
              <a:rPr lang="en-US" dirty="0" err="1" smtClean="0"/>
              <a:t>Ir</a:t>
            </a:r>
            <a:r>
              <a:rPr lang="en-US" dirty="0" smtClean="0"/>
              <a:t> de </a:t>
            </a:r>
            <a:r>
              <a:rPr lang="en-US" dirty="0" err="1" smtClean="0"/>
              <a:t>compras</a:t>
            </a:r>
            <a:endParaRPr lang="en-US" dirty="0" smtClean="0"/>
          </a:p>
          <a:p>
            <a:r>
              <a:rPr lang="en-US" dirty="0" err="1" smtClean="0"/>
              <a:t>Ponerse</a:t>
            </a:r>
            <a:endParaRPr lang="en-US" dirty="0" smtClean="0"/>
          </a:p>
          <a:p>
            <a:r>
              <a:rPr lang="en-US" dirty="0" err="1" smtClean="0"/>
              <a:t>Quitarse</a:t>
            </a:r>
            <a:endParaRPr lang="en-US" dirty="0" smtClean="0"/>
          </a:p>
          <a:p>
            <a:r>
              <a:rPr lang="en-US" dirty="0" smtClean="0"/>
              <a:t>Vender</a:t>
            </a:r>
          </a:p>
          <a:p>
            <a:r>
              <a:rPr lang="en-US" dirty="0" err="1" smtClean="0"/>
              <a:t>Comprar</a:t>
            </a:r>
            <a:endParaRPr lang="en-US" dirty="0" smtClean="0"/>
          </a:p>
          <a:p>
            <a:r>
              <a:rPr lang="en-US" dirty="0" err="1" smtClean="0"/>
              <a:t>Mirar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To cost</a:t>
            </a:r>
          </a:p>
          <a:p>
            <a:r>
              <a:rPr lang="en-US" dirty="0" smtClean="0"/>
              <a:t>To shop</a:t>
            </a:r>
          </a:p>
          <a:p>
            <a:r>
              <a:rPr lang="en-US" dirty="0" smtClean="0"/>
              <a:t>To put on</a:t>
            </a:r>
          </a:p>
          <a:p>
            <a:r>
              <a:rPr lang="en-US" dirty="0" smtClean="0"/>
              <a:t>To take off</a:t>
            </a:r>
          </a:p>
          <a:p>
            <a:r>
              <a:rPr lang="en-US" dirty="0" smtClean="0"/>
              <a:t>To sell</a:t>
            </a:r>
          </a:p>
          <a:p>
            <a:r>
              <a:rPr lang="en-US" dirty="0" smtClean="0"/>
              <a:t>To buy</a:t>
            </a:r>
          </a:p>
          <a:p>
            <a:r>
              <a:rPr lang="en-US" dirty="0" smtClean="0"/>
              <a:t>To look 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2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WORDS YOU SHOULD ALREADY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dinero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comercial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oney</a:t>
            </a:r>
          </a:p>
          <a:p>
            <a:r>
              <a:rPr lang="en-US" dirty="0" smtClean="0"/>
              <a:t>mall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3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</a:t>
            </a:r>
            <a:endParaRPr lang="en-US" dirty="0"/>
          </a:p>
        </p:txBody>
      </p:sp>
      <p:pic>
        <p:nvPicPr>
          <p:cNvPr id="4" name="Content Placeholder 3" descr="red strawberr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2432538" cy="2286000"/>
          </a:xfrm>
        </p:spPr>
      </p:pic>
      <p:pic>
        <p:nvPicPr>
          <p:cNvPr id="5" name="Picture 4" descr="red vial of bl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4191000"/>
            <a:ext cx="3585107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</a:t>
            </a:r>
            <a:br>
              <a:rPr lang="en-US" dirty="0" smtClean="0"/>
            </a:br>
            <a:r>
              <a:rPr lang="en-US" dirty="0" err="1" smtClean="0"/>
              <a:t>rojo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red strawberr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2432538" cy="2286000"/>
          </a:xfrm>
        </p:spPr>
      </p:pic>
      <p:pic>
        <p:nvPicPr>
          <p:cNvPr id="5" name="Picture 4" descr="red vial of bl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114800"/>
            <a:ext cx="3585107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</a:t>
            </a:r>
            <a:endParaRPr lang="en-US" dirty="0"/>
          </a:p>
        </p:txBody>
      </p:sp>
      <p:pic>
        <p:nvPicPr>
          <p:cNvPr id="4" name="Content Placeholder 3" descr="blue blueberr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209800"/>
            <a:ext cx="4092475" cy="2723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jeans</a:t>
            </a:r>
            <a:endParaRPr lang="en-US" dirty="0"/>
          </a:p>
        </p:txBody>
      </p:sp>
      <p:pic>
        <p:nvPicPr>
          <p:cNvPr id="4" name="Content Placeholder 3" descr="je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676400"/>
            <a:ext cx="2185490" cy="3609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Blue</a:t>
            </a:r>
            <a:br>
              <a:rPr lang="en-US" dirty="0" smtClean="0"/>
            </a:br>
            <a:r>
              <a:rPr lang="en-US" dirty="0" err="1" smtClean="0"/>
              <a:t>azul</a:t>
            </a:r>
            <a:endParaRPr lang="en-US" dirty="0"/>
          </a:p>
        </p:txBody>
      </p:sp>
      <p:pic>
        <p:nvPicPr>
          <p:cNvPr id="4" name="Content Placeholder 3" descr="blue blueberr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209800"/>
            <a:ext cx="4092475" cy="2723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</a:t>
            </a:r>
            <a:endParaRPr lang="en-US" dirty="0"/>
          </a:p>
        </p:txBody>
      </p:sp>
      <p:pic>
        <p:nvPicPr>
          <p:cNvPr id="4" name="Content Placeholder 3" descr="green 4 leaf cl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2143125" cy="2133600"/>
          </a:xfrm>
        </p:spPr>
      </p:pic>
      <p:pic>
        <p:nvPicPr>
          <p:cNvPr id="6" name="Picture 5" descr="green gras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495800"/>
            <a:ext cx="2619048" cy="17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</a:t>
            </a:r>
            <a:br>
              <a:rPr lang="en-US" dirty="0" smtClean="0"/>
            </a:br>
            <a:r>
              <a:rPr lang="en-US" dirty="0" err="1" smtClean="0"/>
              <a:t>verde</a:t>
            </a:r>
            <a:endParaRPr lang="en-US" dirty="0"/>
          </a:p>
        </p:txBody>
      </p:sp>
      <p:pic>
        <p:nvPicPr>
          <p:cNvPr id="4" name="Content Placeholder 3" descr="green 4 leaf cl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2143125" cy="2133600"/>
          </a:xfrm>
        </p:spPr>
      </p:pic>
      <p:pic>
        <p:nvPicPr>
          <p:cNvPr id="6" name="Picture 5" descr="green gras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419600"/>
            <a:ext cx="2619048" cy="17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</a:t>
            </a:r>
            <a:endParaRPr lang="en-US" dirty="0"/>
          </a:p>
        </p:txBody>
      </p:sp>
      <p:pic>
        <p:nvPicPr>
          <p:cNvPr id="4" name="Content Placeholder 3" descr="yellow ban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3657600"/>
            <a:ext cx="2419350" cy="1895475"/>
          </a:xfrm>
        </p:spPr>
      </p:pic>
      <p:pic>
        <p:nvPicPr>
          <p:cNvPr id="5" name="Picture 4" descr="yellow live strong bracele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81000"/>
            <a:ext cx="2752562" cy="2853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yellow</a:t>
            </a:r>
            <a:br>
              <a:rPr lang="en-US" dirty="0" smtClean="0"/>
            </a:br>
            <a:r>
              <a:rPr lang="en-US" dirty="0" err="1" smtClean="0"/>
              <a:t>amarillo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yellow ban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4038600"/>
            <a:ext cx="2419350" cy="1895475"/>
          </a:xfrm>
        </p:spPr>
      </p:pic>
      <p:pic>
        <p:nvPicPr>
          <p:cNvPr id="5" name="Picture 4" descr="yellow live strong bracele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762000"/>
            <a:ext cx="2752562" cy="2853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purple</a:t>
            </a:r>
            <a:endParaRPr lang="en-US" dirty="0"/>
          </a:p>
        </p:txBody>
      </p:sp>
      <p:pic>
        <p:nvPicPr>
          <p:cNvPr id="4" name="Content Placeholder 3" descr="purple eggplan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505200"/>
            <a:ext cx="3210731" cy="2675609"/>
          </a:xfrm>
        </p:spPr>
      </p:pic>
      <p:pic>
        <p:nvPicPr>
          <p:cNvPr id="5" name="Picture 4" descr="purple the color purpl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914400"/>
            <a:ext cx="2085848" cy="3547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Purple</a:t>
            </a:r>
            <a:br>
              <a:rPr lang="en-US" dirty="0" smtClean="0"/>
            </a:br>
            <a:r>
              <a:rPr lang="en-US" dirty="0" err="1" smtClean="0"/>
              <a:t>morado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purple eggplan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733800"/>
            <a:ext cx="3210731" cy="2675609"/>
          </a:xfrm>
        </p:spPr>
      </p:pic>
      <p:pic>
        <p:nvPicPr>
          <p:cNvPr id="5" name="Picture 4" descr="purple the color purpl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295400"/>
            <a:ext cx="2085848" cy="3547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</a:t>
            </a:r>
            <a:endParaRPr lang="en-US" dirty="0"/>
          </a:p>
        </p:txBody>
      </p:sp>
      <p:pic>
        <p:nvPicPr>
          <p:cNvPr id="4" name="Content Placeholder 3" descr="white gh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609600"/>
            <a:ext cx="2643286" cy="3048000"/>
          </a:xfrm>
        </p:spPr>
      </p:pic>
      <p:pic>
        <p:nvPicPr>
          <p:cNvPr id="6" name="Picture 5" descr="white polar bears camp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4191000"/>
            <a:ext cx="3762103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White</a:t>
            </a:r>
            <a:br>
              <a:rPr lang="en-US" dirty="0" smtClean="0"/>
            </a:br>
            <a:r>
              <a:rPr lang="en-US" dirty="0" err="1" smtClean="0"/>
              <a:t>blanco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white gh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2643286" cy="3048000"/>
          </a:xfrm>
        </p:spPr>
      </p:pic>
      <p:pic>
        <p:nvPicPr>
          <p:cNvPr id="6" name="Picture 5" descr="white polar bears camp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86200"/>
            <a:ext cx="3762103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</a:t>
            </a:r>
            <a:endParaRPr lang="en-US" dirty="0"/>
          </a:p>
        </p:txBody>
      </p:sp>
      <p:pic>
        <p:nvPicPr>
          <p:cNvPr id="4" name="Content Placeholder 3" descr="black crow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524000"/>
            <a:ext cx="2114286" cy="2161905"/>
          </a:xfrm>
        </p:spPr>
      </p:pic>
      <p:pic>
        <p:nvPicPr>
          <p:cNvPr id="5" name="Picture 4" descr="black t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581400"/>
            <a:ext cx="188595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dirty="0" smtClean="0"/>
              <a:t>Jeans</a:t>
            </a:r>
            <a:br>
              <a:rPr lang="en-US" dirty="0" smtClean="0"/>
            </a:br>
            <a:r>
              <a:rPr lang="en-US" dirty="0" smtClean="0"/>
              <a:t>los jeans</a:t>
            </a:r>
            <a:endParaRPr lang="en-US" dirty="0"/>
          </a:p>
        </p:txBody>
      </p:sp>
      <p:pic>
        <p:nvPicPr>
          <p:cNvPr id="4" name="Content Placeholder 3" descr="je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819400"/>
            <a:ext cx="2185490" cy="3609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Black</a:t>
            </a:r>
            <a:br>
              <a:rPr lang="en-US" dirty="0" smtClean="0"/>
            </a:br>
            <a:r>
              <a:rPr lang="en-US" dirty="0" smtClean="0"/>
              <a:t>negro(a)</a:t>
            </a:r>
            <a:endParaRPr lang="en-US" dirty="0"/>
          </a:p>
        </p:txBody>
      </p:sp>
      <p:pic>
        <p:nvPicPr>
          <p:cNvPr id="4" name="Content Placeholder 3" descr="black crow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76400"/>
            <a:ext cx="2114286" cy="2161905"/>
          </a:xfrm>
        </p:spPr>
      </p:pic>
      <p:pic>
        <p:nvPicPr>
          <p:cNvPr id="5" name="Picture 4" descr="black t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038600"/>
            <a:ext cx="188595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orange</a:t>
            </a:r>
            <a:endParaRPr lang="en-US" dirty="0"/>
          </a:p>
        </p:txBody>
      </p:sp>
      <p:pic>
        <p:nvPicPr>
          <p:cNvPr id="4" name="Content Placeholder 3" descr="orange carrot ma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038600"/>
            <a:ext cx="2999832" cy="2209800"/>
          </a:xfrm>
        </p:spPr>
      </p:pic>
      <p:pic>
        <p:nvPicPr>
          <p:cNvPr id="5" name="Picture 4" descr="orange pumpkin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676400"/>
            <a:ext cx="3000133" cy="3665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Orange</a:t>
            </a:r>
            <a:br>
              <a:rPr lang="en-US" dirty="0" smtClean="0"/>
            </a:br>
            <a:r>
              <a:rPr lang="en-US" dirty="0" err="1" smtClean="0"/>
              <a:t>anaranjado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orange carrot ma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038600"/>
            <a:ext cx="2999832" cy="2209800"/>
          </a:xfrm>
        </p:spPr>
      </p:pic>
      <p:pic>
        <p:nvPicPr>
          <p:cNvPr id="5" name="Picture 4" descr="orange pumpkin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676400"/>
            <a:ext cx="3000133" cy="3665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</a:t>
            </a:r>
            <a:endParaRPr lang="en-US" dirty="0"/>
          </a:p>
        </p:txBody>
      </p:sp>
      <p:pic>
        <p:nvPicPr>
          <p:cNvPr id="4" name="Content Placeholder 3" descr="gray cloud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4000381" cy="2600247"/>
          </a:xfrm>
        </p:spPr>
      </p:pic>
      <p:pic>
        <p:nvPicPr>
          <p:cNvPr id="5" name="Picture 4" descr="gray gre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124200"/>
            <a:ext cx="328612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Gray</a:t>
            </a:r>
            <a:br>
              <a:rPr lang="en-US" dirty="0" smtClean="0"/>
            </a:br>
            <a:r>
              <a:rPr lang="en-US" dirty="0" err="1" smtClean="0"/>
              <a:t>gris</a:t>
            </a:r>
            <a:endParaRPr lang="en-US" dirty="0"/>
          </a:p>
        </p:txBody>
      </p:sp>
      <p:pic>
        <p:nvPicPr>
          <p:cNvPr id="4" name="Content Placeholder 3" descr="gray cloud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4000381" cy="2600247"/>
          </a:xfrm>
        </p:spPr>
      </p:pic>
      <p:pic>
        <p:nvPicPr>
          <p:cNvPr id="5" name="Picture 4" descr="gray gre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124200"/>
            <a:ext cx="328612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</a:t>
            </a:r>
            <a:endParaRPr lang="en-US" dirty="0"/>
          </a:p>
        </p:txBody>
      </p:sp>
      <p:pic>
        <p:nvPicPr>
          <p:cNvPr id="4" name="Content Placeholder 3" descr="brown brown bea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219200"/>
            <a:ext cx="3143133" cy="2132840"/>
          </a:xfrm>
        </p:spPr>
      </p:pic>
      <p:pic>
        <p:nvPicPr>
          <p:cNvPr id="5" name="Picture 4" descr="brown mu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124200"/>
            <a:ext cx="3944463" cy="3228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Brown</a:t>
            </a:r>
            <a:br>
              <a:rPr lang="en-US" dirty="0" smtClean="0"/>
            </a:br>
            <a:r>
              <a:rPr lang="en-US" dirty="0" err="1" smtClean="0"/>
              <a:t>marrón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café</a:t>
            </a:r>
            <a:endParaRPr lang="en-US" dirty="0"/>
          </a:p>
        </p:txBody>
      </p:sp>
      <p:pic>
        <p:nvPicPr>
          <p:cNvPr id="4" name="Content Placeholder 3" descr="brown brown bea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0" y="2667000"/>
            <a:ext cx="3143133" cy="2132840"/>
          </a:xfrm>
        </p:spPr>
      </p:pic>
      <p:pic>
        <p:nvPicPr>
          <p:cNvPr id="5" name="Picture 4" descr="brown mu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124200"/>
            <a:ext cx="3944463" cy="3228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</a:t>
            </a:r>
            <a:endParaRPr lang="en-US" dirty="0"/>
          </a:p>
        </p:txBody>
      </p:sp>
      <p:pic>
        <p:nvPicPr>
          <p:cNvPr id="4" name="Content Placeholder 3" descr="sombrer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2057400"/>
            <a:ext cx="2747085" cy="27470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Hat</a:t>
            </a:r>
            <a:br>
              <a:rPr lang="en-US" dirty="0" smtClean="0"/>
            </a:br>
            <a:r>
              <a:rPr lang="en-US" dirty="0" smtClean="0"/>
              <a:t>el sombrero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gorro</a:t>
            </a:r>
            <a:endParaRPr lang="en-US" dirty="0"/>
          </a:p>
        </p:txBody>
      </p:sp>
      <p:pic>
        <p:nvPicPr>
          <p:cNvPr id="4" name="Content Placeholder 3" descr="sombrer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2057400"/>
            <a:ext cx="2747085" cy="27470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t-shirt</a:t>
            </a:r>
            <a:endParaRPr lang="en-US" dirty="0"/>
          </a:p>
        </p:txBody>
      </p:sp>
      <p:pic>
        <p:nvPicPr>
          <p:cNvPr id="4" name="Content Placeholder 3" descr="tshir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752600"/>
            <a:ext cx="3668868" cy="3685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t-shirt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camiseta</a:t>
            </a:r>
            <a:endParaRPr lang="en-US" dirty="0"/>
          </a:p>
        </p:txBody>
      </p:sp>
      <p:pic>
        <p:nvPicPr>
          <p:cNvPr id="4" name="Content Placeholder 3" descr="tshir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752600"/>
            <a:ext cx="3668868" cy="3685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shorts</a:t>
            </a:r>
            <a:endParaRPr lang="en-US" dirty="0"/>
          </a:p>
        </p:txBody>
      </p:sp>
      <p:pic>
        <p:nvPicPr>
          <p:cNvPr id="4" name="Content Placeholder 3" descr="shor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133600"/>
            <a:ext cx="5382979" cy="2951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Shorts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pantalones</a:t>
            </a:r>
            <a:r>
              <a:rPr lang="en-US" dirty="0" smtClean="0"/>
              <a:t> </a:t>
            </a:r>
            <a:r>
              <a:rPr lang="en-US" dirty="0" err="1" smtClean="0"/>
              <a:t>cortos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los shorts</a:t>
            </a:r>
            <a:endParaRPr lang="en-US" dirty="0"/>
          </a:p>
        </p:txBody>
      </p:sp>
      <p:pic>
        <p:nvPicPr>
          <p:cNvPr id="4" name="Content Placeholder 3" descr="shor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133600"/>
            <a:ext cx="5382979" cy="2951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salesperson</a:t>
            </a:r>
            <a:endParaRPr lang="en-US" dirty="0"/>
          </a:p>
        </p:txBody>
      </p:sp>
      <p:pic>
        <p:nvPicPr>
          <p:cNvPr id="4" name="Content Placeholder 3" descr="salesperso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514600"/>
            <a:ext cx="2514600" cy="2392679"/>
          </a:xfrm>
          <a:solidFill>
            <a:schemeClr val="bg1"/>
          </a:solidFill>
        </p:spPr>
      </p:pic>
      <p:pic>
        <p:nvPicPr>
          <p:cNvPr id="5" name="Picture 4" descr="salesperson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10000"/>
            <a:ext cx="2917182" cy="2552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Tennis shoes</a:t>
            </a:r>
            <a:endParaRPr lang="en-US" dirty="0"/>
          </a:p>
        </p:txBody>
      </p:sp>
      <p:pic>
        <p:nvPicPr>
          <p:cNvPr id="4" name="Content Placeholder 3" descr="tennis sho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2057400"/>
            <a:ext cx="3682607" cy="34139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Tennis shoes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zapatos</a:t>
            </a:r>
            <a:r>
              <a:rPr lang="en-US" dirty="0" smtClean="0"/>
              <a:t> de </a:t>
            </a:r>
            <a:r>
              <a:rPr lang="en-US" dirty="0" err="1" smtClean="0"/>
              <a:t>tenis</a:t>
            </a:r>
            <a:endParaRPr lang="en-US" dirty="0"/>
          </a:p>
        </p:txBody>
      </p:sp>
      <p:pic>
        <p:nvPicPr>
          <p:cNvPr id="4" name="Content Placeholder 3" descr="tennis sho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2057400"/>
            <a:ext cx="3682607" cy="3413919"/>
          </a:xfrm>
        </p:spPr>
      </p:pic>
      <p:sp>
        <p:nvSpPr>
          <p:cNvPr id="5" name="TextBox 4"/>
          <p:cNvSpPr txBox="1"/>
          <p:nvPr/>
        </p:nvSpPr>
        <p:spPr>
          <a:xfrm>
            <a:off x="1143000" y="5638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Tennis Shoe Commercial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Dress</a:t>
            </a:r>
            <a:endParaRPr lang="en-US" dirty="0"/>
          </a:p>
        </p:txBody>
      </p:sp>
      <p:pic>
        <p:nvPicPr>
          <p:cNvPr id="4" name="Content Placeholder 3" descr="dres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905000"/>
            <a:ext cx="2454011" cy="4038600"/>
          </a:xfrm>
        </p:spPr>
      </p:pic>
      <p:sp>
        <p:nvSpPr>
          <p:cNvPr id="6" name="TextBox 5"/>
          <p:cNvSpPr txBox="1"/>
          <p:nvPr/>
        </p:nvSpPr>
        <p:spPr>
          <a:xfrm>
            <a:off x="2133600" y="6019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Lady Gaga Meat 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Dress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vestido</a:t>
            </a:r>
            <a:endParaRPr lang="en-US" dirty="0"/>
          </a:p>
        </p:txBody>
      </p:sp>
      <p:pic>
        <p:nvPicPr>
          <p:cNvPr id="4" name="Content Placeholder 3" descr="dres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905000"/>
            <a:ext cx="2454011" cy="4038600"/>
          </a:xfrm>
        </p:spPr>
      </p:pic>
      <p:sp>
        <p:nvSpPr>
          <p:cNvPr id="6" name="TextBox 5"/>
          <p:cNvSpPr txBox="1"/>
          <p:nvPr/>
        </p:nvSpPr>
        <p:spPr>
          <a:xfrm>
            <a:off x="2133600" y="6019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Lady Gaga Meat 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Sandals </a:t>
            </a:r>
            <a:endParaRPr lang="en-US" dirty="0"/>
          </a:p>
        </p:txBody>
      </p:sp>
      <p:pic>
        <p:nvPicPr>
          <p:cNvPr id="4" name="Content Placeholder 3" descr="sanda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524000"/>
            <a:ext cx="3195021" cy="4114800"/>
          </a:xfrm>
        </p:spPr>
      </p:pic>
      <p:sp>
        <p:nvSpPr>
          <p:cNvPr id="5" name="TextBox 4"/>
          <p:cNvSpPr txBox="1"/>
          <p:nvPr/>
        </p:nvSpPr>
        <p:spPr>
          <a:xfrm>
            <a:off x="1143000" y="57150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Model Falls On Runway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sandals</a:t>
            </a:r>
            <a:br>
              <a:rPr lang="en-US" dirty="0" smtClean="0"/>
            </a:b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sandalias</a:t>
            </a:r>
            <a:endParaRPr lang="en-US" dirty="0"/>
          </a:p>
        </p:txBody>
      </p:sp>
      <p:pic>
        <p:nvPicPr>
          <p:cNvPr id="4" name="Content Placeholder 3" descr="sanda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524000"/>
            <a:ext cx="3195021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blouse</a:t>
            </a:r>
            <a:endParaRPr lang="en-US" dirty="0"/>
          </a:p>
        </p:txBody>
      </p:sp>
      <p:pic>
        <p:nvPicPr>
          <p:cNvPr id="4" name="Content Placeholder 3" descr="blous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676400"/>
            <a:ext cx="2626483" cy="35518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Blouse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blusa</a:t>
            </a:r>
            <a:endParaRPr lang="en-US" dirty="0"/>
          </a:p>
        </p:txBody>
      </p:sp>
      <p:pic>
        <p:nvPicPr>
          <p:cNvPr id="4" name="Content Placeholder 3" descr="blous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676400"/>
            <a:ext cx="2626483" cy="35518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Skirt </a:t>
            </a:r>
            <a:endParaRPr lang="en-US" dirty="0"/>
          </a:p>
        </p:txBody>
      </p:sp>
      <p:pic>
        <p:nvPicPr>
          <p:cNvPr id="4" name="Content Placeholder 3" descr="ski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057400"/>
            <a:ext cx="2428356" cy="27043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Skirt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falda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ki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057400"/>
            <a:ext cx="2428356" cy="27043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Salesperson</a:t>
            </a:r>
            <a:br>
              <a:rPr lang="en-US" dirty="0" smtClean="0"/>
            </a:br>
            <a:r>
              <a:rPr lang="en-US" dirty="0" smtClean="0"/>
              <a:t> El / la </a:t>
            </a:r>
            <a:r>
              <a:rPr lang="en-US" dirty="0" err="1" smtClean="0"/>
              <a:t>dependiente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vendedor</a:t>
            </a:r>
            <a:r>
              <a:rPr lang="en-US" dirty="0" smtClean="0"/>
              <a:t> / la </a:t>
            </a:r>
            <a:r>
              <a:rPr lang="en-US" dirty="0" err="1" smtClean="0"/>
              <a:t>vendedora</a:t>
            </a:r>
            <a:endParaRPr lang="en-US" dirty="0"/>
          </a:p>
        </p:txBody>
      </p:sp>
      <p:pic>
        <p:nvPicPr>
          <p:cNvPr id="4" name="Content Placeholder 3" descr="salesperso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514600"/>
            <a:ext cx="2514600" cy="2392679"/>
          </a:xfrm>
          <a:solidFill>
            <a:schemeClr val="bg1"/>
          </a:solidFill>
        </p:spPr>
      </p:pic>
      <p:pic>
        <p:nvPicPr>
          <p:cNvPr id="5" name="Picture 4" descr="salesperson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10000"/>
            <a:ext cx="2917182" cy="2552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</a:t>
            </a:r>
            <a:endParaRPr lang="en-US" dirty="0"/>
          </a:p>
        </p:txBody>
      </p:sp>
      <p:pic>
        <p:nvPicPr>
          <p:cNvPr id="4" name="Content Placeholder 3" descr="boots do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590800"/>
            <a:ext cx="2066925" cy="2219325"/>
          </a:xfrm>
        </p:spPr>
      </p:pic>
      <p:pic>
        <p:nvPicPr>
          <p:cNvPr id="5" name="Picture 4" descr="boots rihann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286000"/>
            <a:ext cx="2247686" cy="3496400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0" y="1371600"/>
            <a:ext cx="4495800" cy="4343400"/>
          </a:xfrm>
          <a:prstGeom prst="noSmoking">
            <a:avLst/>
          </a:prstGeom>
          <a:solidFill>
            <a:schemeClr val="accent1">
              <a:alpha val="31000"/>
            </a:schemeClr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Boots</a:t>
            </a:r>
            <a:br>
              <a:rPr lang="en-US" dirty="0" smtClean="0"/>
            </a:b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botas</a:t>
            </a:r>
            <a:endParaRPr lang="en-US" dirty="0"/>
          </a:p>
        </p:txBody>
      </p:sp>
      <p:pic>
        <p:nvPicPr>
          <p:cNvPr id="4" name="Content Placeholder 3" descr="boots do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590800"/>
            <a:ext cx="2066925" cy="2219325"/>
          </a:xfrm>
        </p:spPr>
      </p:pic>
      <p:pic>
        <p:nvPicPr>
          <p:cNvPr id="5" name="Picture 4" descr="boots rihann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286000"/>
            <a:ext cx="2247686" cy="3496400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228600" y="1447800"/>
            <a:ext cx="4495800" cy="4343400"/>
          </a:xfrm>
          <a:prstGeom prst="noSmoking">
            <a:avLst/>
          </a:prstGeom>
          <a:solidFill>
            <a:schemeClr val="accent1">
              <a:alpha val="31000"/>
            </a:schemeClr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shirt</a:t>
            </a:r>
            <a:endParaRPr lang="en-US" dirty="0"/>
          </a:p>
        </p:txBody>
      </p:sp>
      <p:pic>
        <p:nvPicPr>
          <p:cNvPr id="8" name="Content Placeholder 7" descr="shi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2057400"/>
            <a:ext cx="2532787" cy="2861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shirt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camisa</a:t>
            </a:r>
            <a:endParaRPr lang="en-US" dirty="0"/>
          </a:p>
        </p:txBody>
      </p:sp>
      <p:pic>
        <p:nvPicPr>
          <p:cNvPr id="8" name="Content Placeholder 7" descr="shi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2057400"/>
            <a:ext cx="2532787" cy="2861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pants</a:t>
            </a:r>
            <a:endParaRPr lang="en-US" dirty="0"/>
          </a:p>
        </p:txBody>
      </p:sp>
      <p:pic>
        <p:nvPicPr>
          <p:cNvPr id="4" name="Content Placeholder 3" descr="pa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828800"/>
            <a:ext cx="2166938" cy="2986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pants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pantalones</a:t>
            </a:r>
            <a:endParaRPr lang="en-US" dirty="0"/>
          </a:p>
        </p:txBody>
      </p:sp>
      <p:pic>
        <p:nvPicPr>
          <p:cNvPr id="4" name="Content Placeholder 3" descr="pa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828800"/>
            <a:ext cx="2166938" cy="2986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socks</a:t>
            </a:r>
            <a:endParaRPr lang="en-US" dirty="0"/>
          </a:p>
        </p:txBody>
      </p:sp>
      <p:pic>
        <p:nvPicPr>
          <p:cNvPr id="4" name="Content Placeholder 3" descr="soc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828800"/>
            <a:ext cx="2956719" cy="2956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socks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calcetines</a:t>
            </a:r>
            <a:endParaRPr lang="en-US" dirty="0"/>
          </a:p>
        </p:txBody>
      </p:sp>
      <p:pic>
        <p:nvPicPr>
          <p:cNvPr id="4" name="Content Placeholder 3" descr="soc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828800"/>
            <a:ext cx="2956719" cy="2956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shoes</a:t>
            </a:r>
            <a:endParaRPr lang="en-US" dirty="0"/>
          </a:p>
        </p:txBody>
      </p:sp>
      <p:pic>
        <p:nvPicPr>
          <p:cNvPr id="4" name="Content Placeholder 3" descr="sho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828800"/>
            <a:ext cx="4641182" cy="3285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shoes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zapatos</a:t>
            </a:r>
            <a:endParaRPr lang="en-US" dirty="0"/>
          </a:p>
        </p:txBody>
      </p:sp>
      <p:pic>
        <p:nvPicPr>
          <p:cNvPr id="4" name="Content Placeholder 3" descr="sho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828800"/>
            <a:ext cx="4641182" cy="3285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Customer</a:t>
            </a:r>
            <a:endParaRPr lang="en-US" dirty="0"/>
          </a:p>
        </p:txBody>
      </p:sp>
      <p:pic>
        <p:nvPicPr>
          <p:cNvPr id="4" name="Content Placeholder 3" descr="custom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8512" y="2939256"/>
            <a:ext cx="2466975" cy="1847850"/>
          </a:xfrm>
        </p:spPr>
      </p:pic>
      <p:sp>
        <p:nvSpPr>
          <p:cNvPr id="6" name="TextBox 5"/>
          <p:cNvSpPr txBox="1"/>
          <p:nvPr/>
        </p:nvSpPr>
        <p:spPr>
          <a:xfrm>
            <a:off x="1905000" y="4953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Customer Service </a:t>
            </a:r>
            <a:r>
              <a:rPr lang="en-US" dirty="0" err="1" smtClean="0">
                <a:hlinkClick r:id="rId3"/>
              </a:rPr>
              <a:t>Commerical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swimsuit</a:t>
            </a:r>
            <a:endParaRPr lang="en-US" dirty="0"/>
          </a:p>
        </p:txBody>
      </p:sp>
      <p:pic>
        <p:nvPicPr>
          <p:cNvPr id="4" name="Content Placeholder 3" descr="swimming su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209800"/>
            <a:ext cx="4567055" cy="3028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swimsuit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traje</a:t>
            </a:r>
            <a:r>
              <a:rPr lang="en-US" dirty="0" smtClean="0"/>
              <a:t> de </a:t>
            </a:r>
            <a:r>
              <a:rPr lang="en-US" dirty="0" err="1" smtClean="0"/>
              <a:t>baño</a:t>
            </a:r>
            <a:endParaRPr lang="en-US" dirty="0"/>
          </a:p>
        </p:txBody>
      </p:sp>
      <p:pic>
        <p:nvPicPr>
          <p:cNvPr id="4" name="Content Placeholder 3" descr="swimming su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209800"/>
            <a:ext cx="4567055" cy="3028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 coat</a:t>
            </a:r>
            <a:endParaRPr lang="en-US" dirty="0"/>
          </a:p>
        </p:txBody>
      </p:sp>
      <p:pic>
        <p:nvPicPr>
          <p:cNvPr id="4" name="Content Placeholder 3" descr="sport co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057400"/>
            <a:ext cx="2115200" cy="2585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Sport coat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saco</a:t>
            </a:r>
            <a:endParaRPr lang="en-US" dirty="0"/>
          </a:p>
        </p:txBody>
      </p:sp>
      <p:pic>
        <p:nvPicPr>
          <p:cNvPr id="4" name="Content Placeholder 3" descr="sport co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057400"/>
            <a:ext cx="2115200" cy="2585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purse</a:t>
            </a:r>
            <a:endParaRPr lang="en-US" dirty="0"/>
          </a:p>
        </p:txBody>
      </p:sp>
      <p:pic>
        <p:nvPicPr>
          <p:cNvPr id="4" name="Content Placeholder 3" descr="pur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2209800"/>
            <a:ext cx="3142415" cy="2985294"/>
          </a:xfrm>
        </p:spPr>
      </p:pic>
      <p:sp>
        <p:nvSpPr>
          <p:cNvPr id="5" name="TextBox 4"/>
          <p:cNvSpPr txBox="1"/>
          <p:nvPr/>
        </p:nvSpPr>
        <p:spPr>
          <a:xfrm>
            <a:off x="1066800" y="5257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3"/>
              </a:rPr>
              <a:t>Purse Prank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purse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bolsa</a:t>
            </a:r>
            <a:endParaRPr lang="en-US" dirty="0"/>
          </a:p>
        </p:txBody>
      </p:sp>
      <p:pic>
        <p:nvPicPr>
          <p:cNvPr id="4" name="Content Placeholder 3" descr="pur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2209800"/>
            <a:ext cx="3142415" cy="2985294"/>
          </a:xfrm>
        </p:spPr>
      </p:pic>
      <p:sp>
        <p:nvSpPr>
          <p:cNvPr id="5" name="TextBox 4"/>
          <p:cNvSpPr txBox="1"/>
          <p:nvPr/>
        </p:nvSpPr>
        <p:spPr>
          <a:xfrm>
            <a:off x="1066800" y="5257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3"/>
              </a:rPr>
              <a:t>Purse Prank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Belt</a:t>
            </a:r>
            <a:endParaRPr lang="en-US" dirty="0"/>
          </a:p>
        </p:txBody>
      </p:sp>
      <p:pic>
        <p:nvPicPr>
          <p:cNvPr id="1026" name="Picture 2" descr="http://t0.gstatic.com/images?q=tbn:ANd9GcRirWkjx628HiZd5IlvgI9DewG73dfLnxCrgiD4I1DQRyVuPOBi:i01.i.aliimg.com/wsphoto/v0/520598911/-font-b-Airline-b-font-Airplane-Seat-font-b-Belt-b-font-font-b-buck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7883"/>
            <a:ext cx="431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1.gstatic.com/images?q=tbn:ANd9GcTvcrz-5YrBLw43Xr_NjZYdDHRNmOeomZn2BuZW6cX5sfsBoPVJ:cdn.trendhunterstatic.com/thumbs/smart-belt-buck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352800"/>
            <a:ext cx="3532187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Belt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cinturón</a:t>
            </a:r>
            <a:endParaRPr lang="en-US" dirty="0"/>
          </a:p>
        </p:txBody>
      </p:sp>
      <p:pic>
        <p:nvPicPr>
          <p:cNvPr id="2050" name="Picture 2" descr="http://t1.gstatic.com/images?q=tbn:ANd9GcTvcrz-5YrBLw43Xr_NjZYdDHRNmOeomZn2BuZW6cX5sfsBoPVJ:cdn.trendhunterstatic.com/thumbs/smart-belt-buckl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0.gstatic.com/images?q=tbn:ANd9GcRirWkjx628HiZd5IlvgI9DewG73dfLnxCrgiD4I1DQRyVuPOBi:i01.i.aliimg.com/wsphoto/v0/520598911/-font-b-Airline-b-font-Airplane-Seat-font-b-Belt-b-font-font-b-buck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431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bracelet</a:t>
            </a:r>
            <a:endParaRPr lang="en-US" dirty="0"/>
          </a:p>
        </p:txBody>
      </p:sp>
      <p:pic>
        <p:nvPicPr>
          <p:cNvPr id="3074" name="Picture 2" descr="http://t2.gstatic.com/images?q=tbn:ANd9GcRYUOghlChbBICDMmjGyhMRMIVLxbXN6CTzh1bmpUmcgcVnIac5tw:lilavatijeweller.com/wp-content/gallery/diamond-bracelet/diamond-bracelet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44" y="2590800"/>
            <a:ext cx="435131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9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Bracelet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pulsera</a:t>
            </a:r>
            <a:endParaRPr lang="en-US" dirty="0"/>
          </a:p>
        </p:txBody>
      </p:sp>
      <p:pic>
        <p:nvPicPr>
          <p:cNvPr id="4098" name="Picture 2" descr="http://t2.gstatic.com/images?q=tbn:ANd9GcRYUOghlChbBICDMmjGyhMRMIVLxbXN6CTzh1bmpUmcgcVnIac5tw:lilavatijeweller.com/wp-content/gallery/diamond-bracelet/diamond-bracelet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61090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Customer</a:t>
            </a:r>
            <a:br>
              <a:rPr lang="en-US" dirty="0" smtClean="0"/>
            </a:br>
            <a:r>
              <a:rPr lang="en-US" dirty="0" smtClean="0"/>
              <a:t>El / la </a:t>
            </a:r>
            <a:r>
              <a:rPr lang="en-US" dirty="0" err="1" smtClean="0"/>
              <a:t>cliente</a:t>
            </a:r>
            <a:endParaRPr lang="en-US" dirty="0"/>
          </a:p>
        </p:txBody>
      </p:sp>
      <p:pic>
        <p:nvPicPr>
          <p:cNvPr id="4" name="Content Placeholder 3" descr="custom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8512" y="2939256"/>
            <a:ext cx="2466975" cy="1847850"/>
          </a:xfrm>
        </p:spPr>
      </p:pic>
      <p:sp>
        <p:nvSpPr>
          <p:cNvPr id="6" name="TextBox 5"/>
          <p:cNvSpPr txBox="1"/>
          <p:nvPr/>
        </p:nvSpPr>
        <p:spPr>
          <a:xfrm>
            <a:off x="1905000" y="4953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Customer Service </a:t>
            </a:r>
            <a:r>
              <a:rPr lang="en-US" dirty="0" err="1" smtClean="0">
                <a:hlinkClick r:id="rId3"/>
              </a:rPr>
              <a:t>Commerical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</a:t>
            </a:r>
            <a:endParaRPr lang="en-US" dirty="0"/>
          </a:p>
        </p:txBody>
      </p:sp>
      <p:pic>
        <p:nvPicPr>
          <p:cNvPr id="5122" name="Picture 2" descr="http://t2.gstatic.com/images?q=tbn:ANd9GcQF48wflQitp4H3bdqwmVJPaTNSFM1c_EMGMx4Q5x1TZ4J8rKwAGw:wordsfromsonobe.files.wordpress.com/2012/04/butt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05668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Button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botón</a:t>
            </a:r>
            <a:endParaRPr lang="en-US" dirty="0"/>
          </a:p>
        </p:txBody>
      </p:sp>
      <p:pic>
        <p:nvPicPr>
          <p:cNvPr id="6146" name="Picture 2" descr="http://t2.gstatic.com/images?q=tbn:ANd9GcQF48wflQitp4H3bdqwmVJPaTNSFM1c_EMGMx4Q5x1TZ4J8rKwAGw:wordsfromsonobe.files.wordpress.com/2012/04/butt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51638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8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clothes</a:t>
            </a:r>
            <a:endParaRPr lang="en-US" dirty="0"/>
          </a:p>
        </p:txBody>
      </p:sp>
      <p:pic>
        <p:nvPicPr>
          <p:cNvPr id="2050" name="Picture 2" descr="http://t1.gstatic.com/images?q=tbn:ANd9GcRjfP7FeLsJGYihpbrutWA1pU7XrnJzyCS4Hip8y9vl--YKIfYPSw:3.bp.blogspot.com/-u0TeK-nNvpA/TgM_VgMPcQI/AAAAAAAAAHA/sh5ouBHNerc/s320/parishilton_clos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17638"/>
            <a:ext cx="386415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Clothes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ropa</a:t>
            </a:r>
            <a:endParaRPr lang="en-US" dirty="0"/>
          </a:p>
        </p:txBody>
      </p:sp>
      <p:pic>
        <p:nvPicPr>
          <p:cNvPr id="1026" name="Picture 2" descr="http://t1.gstatic.com/images?q=tbn:ANd9GcRjfP7FeLsJGYihpbrutWA1pU7XrnJzyCS4Hip8y9vl--YKIfYPSw:3.bp.blogspot.com/-u0TeK-nNvpA/TgM_VgMPcQI/AAAAAAAAAHA/sh5ouBHNerc/s320/parishilton_clos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752600"/>
            <a:ext cx="3581400" cy="416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0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earrings</a:t>
            </a:r>
            <a:endParaRPr lang="en-US" dirty="0"/>
          </a:p>
        </p:txBody>
      </p:sp>
      <p:pic>
        <p:nvPicPr>
          <p:cNvPr id="7170" name="Picture 2" descr="http://t2.gstatic.com/images?q=tbn:ANd9GcTU0HzqwXE5LM1DA_EF9hvf77Ksu3iEV03XFKz3E3_l5Ox5WXJ6:images.asos-media.com/inv/media/9/2/8/2/2462829/image2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7638"/>
            <a:ext cx="3128031" cy="399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7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Earrings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aretes</a:t>
            </a:r>
            <a:endParaRPr lang="en-US" dirty="0"/>
          </a:p>
        </p:txBody>
      </p:sp>
      <p:pic>
        <p:nvPicPr>
          <p:cNvPr id="8194" name="Picture 2" descr="http://t2.gstatic.com/images?q=tbn:ANd9GcTU0HzqwXE5LM1DA_EF9hvf77Ksu3iEV03XFKz3E3_l5Ox5WXJ6:images.asos-media.com/inv/media/9/2/8/2/2462829/image2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5128"/>
            <a:ext cx="3555732" cy="453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7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gloves</a:t>
            </a:r>
            <a:endParaRPr lang="en-US" dirty="0"/>
          </a:p>
        </p:txBody>
      </p:sp>
      <p:pic>
        <p:nvPicPr>
          <p:cNvPr id="9218" name="Picture 2" descr="http://t1.gstatic.com/images?q=tbn:ANd9GcS86AEpdomN-DxDIzoOtI472O1vuRb2POS4WF0Amfb1pjcQ5ufiJw:www.scubadiving.com/files/imagecache/enlarged_image/_images/201311/glove_wet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363260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8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Gloves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guantes</a:t>
            </a:r>
            <a:endParaRPr lang="en-US" dirty="0"/>
          </a:p>
        </p:txBody>
      </p:sp>
      <p:pic>
        <p:nvPicPr>
          <p:cNvPr id="10242" name="Picture 2" descr="http://t1.gstatic.com/images?q=tbn:ANd9GcS86AEpdomN-DxDIzoOtI472O1vuRb2POS4WF0Amfb1pjcQ5ufiJw:www.scubadiving.com/files/imagecache/enlarged_image/_images/201311/glove_wet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63" y="1451757"/>
            <a:ext cx="3533838" cy="437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6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heels</a:t>
            </a:r>
            <a:endParaRPr lang="en-US" dirty="0"/>
          </a:p>
        </p:txBody>
      </p:sp>
      <p:pic>
        <p:nvPicPr>
          <p:cNvPr id="11266" name="Picture 2" descr="http://t1.gstatic.com/images?q=tbn:ANd9GcRD1NHchap4M5Xg_pxBWjvgGybACjxOYnpIxNF3Ya5tRZKVhzgD:3.bp.blogspot.com/-UI8PHh_Mn7c/T_pQ0gm1i5I/AAAAAAAABnQ/0vU2tb0EtUo/s640/92183123592223527_Mmebyz7U_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17638"/>
            <a:ext cx="3790950" cy="450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heels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tacones</a:t>
            </a:r>
            <a:r>
              <a:rPr lang="en-US" dirty="0" smtClean="0"/>
              <a:t> altos</a:t>
            </a:r>
            <a:endParaRPr lang="en-US" dirty="0"/>
          </a:p>
        </p:txBody>
      </p:sp>
      <p:pic>
        <p:nvPicPr>
          <p:cNvPr id="12290" name="Picture 2" descr="http://t1.gstatic.com/images?q=tbn:ANd9GcRD1NHchap4M5Xg_pxBWjvgGybACjxOYnpIxNF3Ya5tRZKVhzgD:3.bp.blogspot.com/-UI8PHh_Mn7c/T_pQ0gm1i5I/AAAAAAAABnQ/0vU2tb0EtUo/s640/92183123592223527_Mmebyz7U_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3352800" cy="398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sweater</a:t>
            </a:r>
            <a:endParaRPr lang="en-US" dirty="0"/>
          </a:p>
        </p:txBody>
      </p:sp>
      <p:pic>
        <p:nvPicPr>
          <p:cNvPr id="4" name="Content Placeholder 3" descr="sweater ug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905000"/>
            <a:ext cx="2281884" cy="3080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necklace</a:t>
            </a:r>
            <a:endParaRPr lang="en-US" dirty="0"/>
          </a:p>
        </p:txBody>
      </p:sp>
      <p:pic>
        <p:nvPicPr>
          <p:cNvPr id="13314" name="Picture 2" descr="http://t2.gstatic.com/images?q=tbn:ANd9GcTTeoAmaefxOH4qNdayck5fcvuenmkOqkp5yvd9mhBjqDzLFgrw:www.duniamagazine.com/wp-content/uploads/2012/10/neck-rings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2.gstatic.com/images?q=tbn:ANd9GcQXfHDT-BuDJV8H49S1l5nSOrFcuK_DisT4xxOlt1mBb8dSyun9:www.thehorrorzine.com/Morbid/gauge/neck%2520r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28887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5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Necklace</a:t>
            </a:r>
            <a:br>
              <a:rPr lang="en-US" dirty="0" smtClean="0"/>
            </a:br>
            <a:r>
              <a:rPr lang="en-US" dirty="0" smtClean="0"/>
              <a:t>la collar</a:t>
            </a:r>
            <a:endParaRPr lang="en-US" dirty="0"/>
          </a:p>
        </p:txBody>
      </p:sp>
      <p:pic>
        <p:nvPicPr>
          <p:cNvPr id="14338" name="Picture 2" descr="http://t2.gstatic.com/images?q=tbn:ANd9GcTTeoAmaefxOH4qNdayck5fcvuenmkOqkp5yvd9mhBjqDzLFgrw:www.duniamagazine.com/wp-content/uploads/2012/10/neck-rings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7638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2.gstatic.com/images?q=tbn:ANd9GcQXfHDT-BuDJV8H49S1l5nSOrFcuK_DisT4xxOlt1mBb8dSyun9:www.thehorrorzine.com/Morbid/gauge/neck%2520r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2613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pajamas</a:t>
            </a:r>
            <a:endParaRPr lang="en-US" dirty="0"/>
          </a:p>
        </p:txBody>
      </p:sp>
      <p:pic>
        <p:nvPicPr>
          <p:cNvPr id="15362" name="Picture 2" descr="http://t3.gstatic.com/images?q=tbn:ANd9GcQQ7vyAn-a47DuUbYIiKBF6gXfYrVs840rPRRqwzYTAwRgTwifbzw:www.cblohm.com/dispatch/2012/apr/rabbit-pjs-we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78969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t2.gstatic.com/images?q=tbn:ANd9GcQdI8cwEISc_v9gpHOjVMwt6bcIrFMII8OgA6n_wuu0qcX27-MZ:dumbfunnery.files.wordpress.com/2013/11/nightmare-run-action-p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264621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8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Pajamas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pijama</a:t>
            </a:r>
            <a:endParaRPr lang="en-US" dirty="0"/>
          </a:p>
        </p:txBody>
      </p:sp>
      <p:pic>
        <p:nvPicPr>
          <p:cNvPr id="16386" name="Picture 2" descr="http://t3.gstatic.com/images?q=tbn:ANd9GcQQ7vyAn-a47DuUbYIiKBF6gXfYrVs840rPRRqwzYTAwRgTwifbzw:www.cblohm.com/dispatch/2012/apr/rabbit-pjs-we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7638"/>
            <a:ext cx="3171771" cy="46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t2.gstatic.com/images?q=tbn:ANd9GcQdI8cwEISc_v9gpHOjVMwt6bcIrFMII8OgA6n_wuu0qcX27-MZ:dumbfunnery.files.wordpress.com/2013/11/nightmare-run-action-p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264621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1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raincoat</a:t>
            </a:r>
            <a:endParaRPr lang="en-US" dirty="0"/>
          </a:p>
        </p:txBody>
      </p:sp>
      <p:pic>
        <p:nvPicPr>
          <p:cNvPr id="17410" name="Picture 2" descr="http://t2.gstatic.com/images?q=tbn:ANd9GcQh-qHCBaQaK3g2A_LGLMqcGe0SrBWsTnUmFcU_S2-3k1fcQpIcfA:www.doggiedesigner.com/clothing/img/Raincoat-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4462"/>
            <a:ext cx="3223738" cy="322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t1.gstatic.com/images?q=tbn:ANd9GcRjnxjphnymk5rrVx35XQUucotP0La87xeHPzTEZpsYr052PBcj:www.doggiedesigner.com/clothing/img/Raincoat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328612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7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Raincoat</a:t>
            </a:r>
            <a:br>
              <a:rPr lang="en-US" dirty="0" smtClean="0"/>
            </a:br>
            <a:r>
              <a:rPr lang="en-US" dirty="0" smtClean="0"/>
              <a:t>el impermeable</a:t>
            </a:r>
            <a:endParaRPr lang="en-US" dirty="0"/>
          </a:p>
        </p:txBody>
      </p:sp>
      <p:pic>
        <p:nvPicPr>
          <p:cNvPr id="18434" name="Picture 2" descr="http://t2.gstatic.com/images?q=tbn:ANd9GcQh-qHCBaQaK3g2A_LGLMqcGe0SrBWsTnUmFcU_S2-3k1fcQpIcfA:www.doggiedesigner.com/clothing/img/Raincoat-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t1.gstatic.com/images?q=tbn:ANd9GcRjnxjphnymk5rrVx35XQUucotP0La87xeHPzTEZpsYr052PBcj:www.doggiedesigner.com/clothing/img/Raincoat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13" y="2590800"/>
            <a:ext cx="32099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</a:t>
            </a:r>
            <a:endParaRPr lang="en-US" dirty="0"/>
          </a:p>
        </p:txBody>
      </p:sp>
      <p:pic>
        <p:nvPicPr>
          <p:cNvPr id="19458" name="Picture 2" descr="http://t2.gstatic.com/images?q=tbn:ANd9GcScs8wJ3H0YyyRQpS27c2QUEi45pIzIhSWHyfQbEtw06mzObZkXKg:www.hollyscoop.com/sites/hollyscoop.com/files/p17v7qgofb15kn2gf1vnrv7b1co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256844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t1.gstatic.com/images?q=tbn:ANd9GcQmmojWaG0jl8nxbq-8PQiDxNdtEbYqIBA8gzqyJkoivjXBweWu:s1.ibtimes.com/sites/www.ibtimes.com/files/styles/v2_article_large/public/2011/06/06/110039-socialite-paris-hilton-is-seen-with-her-engagement-ring-on-her-finger-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1752600"/>
            <a:ext cx="322510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Ring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anillo</a:t>
            </a:r>
            <a:endParaRPr lang="en-US" dirty="0"/>
          </a:p>
        </p:txBody>
      </p:sp>
      <p:pic>
        <p:nvPicPr>
          <p:cNvPr id="20482" name="Picture 2" descr="http://t2.gstatic.com/images?q=tbn:ANd9GcScs8wJ3H0YyyRQpS27c2QUEi45pIzIhSWHyfQbEtw06mzObZkXKg:www.hollyscoop.com/sites/hollyscoop.com/files/p17v7qgofb15kn2gf1vnrv7b1co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17638"/>
            <a:ext cx="2705185" cy="36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t1.gstatic.com/images?q=tbn:ANd9GcQmmojWaG0jl8nxbq-8PQiDxNdtEbYqIBA8gzqyJkoivjXBweWu:s1.ibtimes.com/sites/www.ibtimes.com/files/styles/v2_article_large/public/2011/06/06/110039-socialite-paris-hilton-is-seen-with-her-engagement-ring-on-her-finger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2943225" cy="382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scarf</a:t>
            </a:r>
            <a:endParaRPr lang="en-US" dirty="0"/>
          </a:p>
        </p:txBody>
      </p:sp>
      <p:pic>
        <p:nvPicPr>
          <p:cNvPr id="21506" name="Picture 2" descr="http://t3.gstatic.com/images?q=tbn:ANd9GcT1W58KTNakPTh7F0dsfMYkEaPAci5xDICe_ZLPihPvDgqnF5SrtA:3.bp.blogspot.com/_6PqtIzGjN3U/TTa8NS9MEuI/AAAAAAAAAvY/3oIPrbJUhTw/s640/Silk%2BScarves%2BKnitting%2BScarf%2BPattern%2B%2BCreative%2BFashion%2BDesigns%2B%2525281%2525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47616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t3.gstatic.com/images?q=tbn:ANd9GcTtIipb6wDTPr32L6o3c8VuAE2WdqiTUZAu7kyzU75ZevKgX1K6:boulderandthebeautiful.com/wp-content/uploads/2009/10/1-stupid-2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051791" cy="457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5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Scarf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bufanda</a:t>
            </a:r>
            <a:endParaRPr lang="en-US" dirty="0"/>
          </a:p>
        </p:txBody>
      </p:sp>
      <p:pic>
        <p:nvPicPr>
          <p:cNvPr id="22530" name="Picture 2" descr="http://t3.gstatic.com/images?q=tbn:ANd9GcT1W58KTNakPTh7F0dsfMYkEaPAci5xDICe_ZLPihPvDgqnF5SrtA:3.bp.blogspot.com/_6PqtIzGjN3U/TTa8NS9MEuI/AAAAAAAAAvY/3oIPrbJUhTw/s640/Silk%2BScarves%2BKnitting%2BScarf%2BPattern%2B%2BCreative%2BFashion%2BDesigns%2B%2525281%2525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3" y="1417638"/>
            <a:ext cx="3993107" cy="2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t3.gstatic.com/images?q=tbn:ANd9GcTtIipb6wDTPr32L6o3c8VuAE2WdqiTUZAu7kyzU75ZevKgX1K6:boulderandthebeautiful.com/wp-content/uploads/2009/10/1-stupid-2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98" y="1828800"/>
            <a:ext cx="274319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sweater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suéter</a:t>
            </a:r>
            <a:endParaRPr lang="en-US" dirty="0"/>
          </a:p>
        </p:txBody>
      </p:sp>
      <p:pic>
        <p:nvPicPr>
          <p:cNvPr id="4" name="Content Placeholder 3" descr="sweater ug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905000"/>
            <a:ext cx="2281884" cy="3080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sleeves</a:t>
            </a:r>
            <a:endParaRPr lang="en-US" dirty="0"/>
          </a:p>
        </p:txBody>
      </p:sp>
      <p:pic>
        <p:nvPicPr>
          <p:cNvPr id="3074" name="Picture 2" descr="http://t3.gstatic.com/images?q=tbn:ANd9GcQhE4hhQ81m0eqaVHO3Zqu1z_bwxsCOKpTkaD0e6USlka6gp8Ty:www.fashion-wholesaler.co.uk/shop/470-2197-thickbox/16sixty-veemi-ladies-long-sleeved-bolero-shrug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306808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sleeves</a:t>
            </a:r>
            <a:br>
              <a:rPr lang="en-US" dirty="0" smtClean="0"/>
            </a:b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mangas</a:t>
            </a:r>
            <a:r>
              <a:rPr lang="en-US" dirty="0" smtClean="0"/>
              <a:t> </a:t>
            </a:r>
            <a:r>
              <a:rPr lang="en-US" dirty="0" err="1" smtClean="0"/>
              <a:t>largas</a:t>
            </a:r>
            <a:endParaRPr lang="en-US" dirty="0"/>
          </a:p>
        </p:txBody>
      </p:sp>
      <p:pic>
        <p:nvPicPr>
          <p:cNvPr id="4098" name="Picture 2" descr="http://t3.gstatic.com/images?q=tbn:ANd9GcQhE4hhQ81m0eqaVHO3Zqu1z_bwxsCOKpTkaD0e6USlka6gp8Ty:www.fashion-wholesaler.co.uk/shop/470-2197-thickbox/16sixty-veemi-ladies-long-sleeved-bolero-shrug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828800"/>
            <a:ext cx="3581400" cy="471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2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sleeves</a:t>
            </a:r>
            <a:endParaRPr lang="en-US" dirty="0"/>
          </a:p>
        </p:txBody>
      </p:sp>
      <p:pic>
        <p:nvPicPr>
          <p:cNvPr id="5122" name="Picture 2" descr="http://t1.gstatic.com/images?q=tbn:ANd9GcR3NJrUrG1N0cN7AfTfGSKChBgMacmDmEqkuWXe9yvT4OOqauN9:manshion.files.wordpress.com/2008/08/marc-jacobs-short-sleeve-shi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3454833" cy="43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 sleeves</a:t>
            </a:r>
            <a:br>
              <a:rPr lang="en-US" dirty="0" smtClean="0"/>
            </a:b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mangas</a:t>
            </a:r>
            <a:r>
              <a:rPr lang="en-US" dirty="0" smtClean="0"/>
              <a:t> </a:t>
            </a:r>
            <a:r>
              <a:rPr lang="en-US" dirty="0" err="1" smtClean="0"/>
              <a:t>cortas</a:t>
            </a:r>
            <a:endParaRPr lang="en-US" dirty="0"/>
          </a:p>
        </p:txBody>
      </p:sp>
      <p:pic>
        <p:nvPicPr>
          <p:cNvPr id="6146" name="Picture 2" descr="http://t1.gstatic.com/images?q=tbn:ANd9GcR3NJrUrG1N0cN7AfTfGSKChBgMacmDmEqkuWXe9yvT4OOqauN9:manshion.files.wordpress.com/2008/08/marc-jacobs-short-sleeve-shi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342900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suit</a:t>
            </a:r>
            <a:endParaRPr lang="en-US" dirty="0"/>
          </a:p>
        </p:txBody>
      </p:sp>
      <p:pic>
        <p:nvPicPr>
          <p:cNvPr id="7170" name="Picture 2" descr="http://t2.gstatic.com/images?q=tbn:ANd9GcR8lN4oQ43CWXbhIlpraoJpxs2OqnMpWcwOR_4svc8Ihg1sBDS8KQ:ealuxe.com/wp-content/uploads/2013/05/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600200"/>
            <a:ext cx="4343400" cy="404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6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Suit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traje</a:t>
            </a:r>
            <a:endParaRPr lang="en-US" dirty="0"/>
          </a:p>
        </p:txBody>
      </p:sp>
      <p:pic>
        <p:nvPicPr>
          <p:cNvPr id="8194" name="Picture 2" descr="http://t2.gstatic.com/images?q=tbn:ANd9GcR8lN4oQ43CWXbhIlpraoJpxs2OqnMpWcwOR_4svc8Ihg1sBDS8KQ:ealuxe.com/wp-content/uploads/2013/05/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58183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sunglasses</a:t>
            </a:r>
            <a:endParaRPr lang="en-US" dirty="0"/>
          </a:p>
        </p:txBody>
      </p:sp>
      <p:pic>
        <p:nvPicPr>
          <p:cNvPr id="9218" name="Picture 2" descr="http://t2.gstatic.com/images?q=tbn:ANd9GcSdjxjT-y4DcySPOPRUHbvej-ZdX11c_cYliE42herRzwSBMo-L:thumbs.dreamstime.com/x/silly-girl-sunglasses-212104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9343"/>
            <a:ext cx="3729867" cy="248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3.gstatic.com/images?q=tbn:ANd9GcQZburKI2UT0k4YJf89AEwJLv3BokE8U1OYKjl24mOHXaFf87IzkA:www.mnn.com/sites/default/files/user/181799/slee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89" y="1100480"/>
            <a:ext cx="3750161" cy="293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1.gstatic.com/images?q=tbn:ANd9GcRuj_N3npfk_kdlrFdQvrQ2-9M7isSzJwVFnIOYJjDoal9rXHIsFA:https://c1.staticflickr.com/3/2424/3779341315_88fb9225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4" y="3968239"/>
            <a:ext cx="3209120" cy="26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6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Sunglasses</a:t>
            </a:r>
            <a:br>
              <a:rPr lang="en-US" dirty="0" smtClean="0"/>
            </a:b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gafas</a:t>
            </a:r>
            <a:r>
              <a:rPr lang="en-US" dirty="0" smtClean="0"/>
              <a:t> de sol</a:t>
            </a:r>
            <a:endParaRPr lang="en-US" dirty="0"/>
          </a:p>
        </p:txBody>
      </p:sp>
      <p:pic>
        <p:nvPicPr>
          <p:cNvPr id="10242" name="Picture 2" descr="http://t2.gstatic.com/images?q=tbn:ANd9GcSdjxjT-y4DcySPOPRUHbvej-ZdX11c_cYliE42herRzwSBMo-L:thumbs.dreamstime.com/x/silly-girl-sunglasses-212104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2" y="1417638"/>
            <a:ext cx="3938604" cy="26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3.gstatic.com/images?q=tbn:ANd9GcQZburKI2UT0k4YJf89AEwJLv3BokE8U1OYKjl24mOHXaFf87IzkA:www.mnn.com/sites/default/files/user/181799/slee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17638"/>
            <a:ext cx="3733800" cy="29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t1.gstatic.com/images?q=tbn:ANd9GcRuj_N3npfk_kdlrFdQvrQ2-9M7isSzJwVFnIOYJjDoal9rXHIsFA:https://c1.staticflickr.com/3/2424/3779341315_88fb9225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2722728" cy="226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7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sweatshirt</a:t>
            </a:r>
            <a:endParaRPr lang="en-US" dirty="0"/>
          </a:p>
        </p:txBody>
      </p:sp>
      <p:pic>
        <p:nvPicPr>
          <p:cNvPr id="11266" name="Picture 2" descr="http://t0.gstatic.com/images?q=tbn:ANd9GcSCj1UpwIzCFD52ntne7WWstcljMw91krKT4cuTK-KlizK2eqjZyA:www.divinesecretsofadomesticdiva.com/wp-content/uploads/2012/01/Sweat-Heart-Sweet-Shirt-500x3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1522"/>
            <a:ext cx="6307385" cy="419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Sweatshirt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sudadera</a:t>
            </a:r>
            <a:endParaRPr lang="en-US" dirty="0"/>
          </a:p>
        </p:txBody>
      </p:sp>
      <p:pic>
        <p:nvPicPr>
          <p:cNvPr id="12290" name="Picture 2" descr="http://t0.gstatic.com/images?q=tbn:ANd9GcSCj1UpwIzCFD52ntne7WWstcljMw91krKT4cuTK-KlizK2eqjZyA:www.divinesecretsofadomesticdiva.com/wp-content/uploads/2012/01/Sweat-Heart-Sweet-Shirt-500x3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572541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coat</a:t>
            </a:r>
            <a:endParaRPr lang="en-US" dirty="0"/>
          </a:p>
        </p:txBody>
      </p:sp>
      <p:pic>
        <p:nvPicPr>
          <p:cNvPr id="4" name="Content Placeholder 3" descr="coat ug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00200"/>
            <a:ext cx="5379517" cy="2947194"/>
          </a:xfrm>
        </p:spPr>
      </p:pic>
      <p:sp>
        <p:nvSpPr>
          <p:cNvPr id="5" name="TextBox 4"/>
          <p:cNvSpPr txBox="1"/>
          <p:nvPr/>
        </p:nvSpPr>
        <p:spPr>
          <a:xfrm>
            <a:off x="1600200" y="5181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hlinkClick r:id="rId3"/>
              </a:rPr>
              <a:t>Christmas Story Movie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</a:t>
            </a:r>
            <a:endParaRPr lang="en-US" dirty="0"/>
          </a:p>
        </p:txBody>
      </p:sp>
      <p:pic>
        <p:nvPicPr>
          <p:cNvPr id="13314" name="Picture 2" descr="http://t2.gstatic.com/images?q=tbn:ANd9GcQnvBZ25oKTlwlD4dGEwhC9GKCukpFIFQkTYsOWKSqautL0ntZv:3.bp.blogspot.com/-2ewhYvvL2HI/UrNFSligigI/AAAAAAAAEIE/e5L7y8gDpHk/s1600/ugly-tie-christmas-tree-sweater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2895600" cy="43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0.gstatic.com/images?q=tbn:ANd9GcQJHKFmOgRUwFFU1ru3Jg0IHxAr2-6z_75MzabTR-vsgIyIlfHJfA:www.nuffzedd.com/wp-content/uploads/2013/01/ugly-t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17638"/>
            <a:ext cx="5427762" cy="3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6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Tie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corbata</a:t>
            </a:r>
            <a:endParaRPr lang="en-US" dirty="0"/>
          </a:p>
        </p:txBody>
      </p:sp>
      <p:pic>
        <p:nvPicPr>
          <p:cNvPr id="14338" name="Picture 2" descr="http://t2.gstatic.com/images?q=tbn:ANd9GcQnvBZ25oKTlwlD4dGEwhC9GKCukpFIFQkTYsOWKSqautL0ntZv:3.bp.blogspot.com/-2ewhYvvL2HI/UrNFSligigI/AAAAAAAAEIE/e5L7y8gDpHk/s1600/ugly-tie-christmas-tree-sweater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83962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0.gstatic.com/images?q=tbn:ANd9GcQJHKFmOgRUwFFU1ru3Jg0IHxAr2-6z_75MzabTR-vsgIyIlfHJfA:www.nuffzedd.com/wp-content/uploads/2013/01/ugly-t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88" y="1752600"/>
            <a:ext cx="524021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underwear</a:t>
            </a:r>
            <a:endParaRPr lang="en-US" dirty="0"/>
          </a:p>
        </p:txBody>
      </p:sp>
      <p:pic>
        <p:nvPicPr>
          <p:cNvPr id="15362" name="Picture 2" descr="http://t2.gstatic.com/images?q=tbn:ANd9GcRFKLL7Jep9nsK-zGKJPUPsIWEwDremUHsR1uXFCvJll4GGH_ss:media-cache-ec0.pinimg.com/236x/4a/e0/0b/4ae00b17deccdb087e3a19d8f0ab59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2553494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t3.gstatic.com/images?q=tbn:ANd9GcTV-QbJCD7FmfxkwmMEab1eKGziFk_L7etv49phjQKAc5FVImN2HA:media-cache-ec0.pinimg.com/236x/d3/92/49/d39249bdd72ec7dee7ccda3ffaa26b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4" y="2971800"/>
            <a:ext cx="16668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t2.gstatic.com/images?q=tbn:ANd9GcT-AtPHsnxuxBACsDn2czdJMOj9AXbnFi4XMdQD9XYid9j4ieNW_A:2.bp.blogspot.com/-53yfAOU-DXg/UYdrRVEib4I/AAAAAAAACDY/69XoNmJ6hjk/s400/staysca3_kleidungum1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2098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Underwear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ropa</a:t>
            </a:r>
            <a:r>
              <a:rPr lang="en-US" dirty="0" smtClean="0"/>
              <a:t> interior</a:t>
            </a:r>
            <a:endParaRPr lang="en-US" dirty="0"/>
          </a:p>
        </p:txBody>
      </p:sp>
      <p:pic>
        <p:nvPicPr>
          <p:cNvPr id="16386" name="Picture 2" descr="http://t2.gstatic.com/images?q=tbn:ANd9GcRFKLL7Jep9nsK-zGKJPUPsIWEwDremUHsR1uXFCvJll4GGH_ss:media-cache-ec0.pinimg.com/236x/4a/e0/0b/4ae00b17deccdb087e3a19d8f0ab59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2553494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t3.gstatic.com/images?q=tbn:ANd9GcTV-QbJCD7FmfxkwmMEab1eKGziFk_L7etv49phjQKAc5FVImN2HA:media-cache-ec0.pinimg.com/236x/d3/92/49/d39249bdd72ec7dee7ccda3ffaa26b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" y="2209800"/>
            <a:ext cx="16668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t2.gstatic.com/images?q=tbn:ANd9GcT-AtPHsnxuxBACsDn2czdJMOj9AXbnFi4XMdQD9XYid9j4ieNW_A:2.bp.blogspot.com/-53yfAOU-DXg/UYdrRVEib4I/AAAAAAAACDY/69XoNmJ6hjk/s400/staysca3_kleidungum1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2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9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</a:t>
            </a:r>
            <a:endParaRPr lang="en-US" dirty="0"/>
          </a:p>
        </p:txBody>
      </p:sp>
      <p:pic>
        <p:nvPicPr>
          <p:cNvPr id="4" name="Content Placeholder 3" descr="cot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828800"/>
            <a:ext cx="4391025" cy="32814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Cotton</a:t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algodón</a:t>
            </a:r>
            <a:endParaRPr lang="en-US" dirty="0"/>
          </a:p>
        </p:txBody>
      </p:sp>
      <p:pic>
        <p:nvPicPr>
          <p:cNvPr id="4" name="Content Placeholder 3" descr="cot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828800"/>
            <a:ext cx="4391025" cy="3281465"/>
          </a:xfrm>
        </p:spPr>
      </p:pic>
      <p:sp>
        <p:nvSpPr>
          <p:cNvPr id="5" name="TextBox 4"/>
          <p:cNvSpPr txBox="1"/>
          <p:nvPr/>
        </p:nvSpPr>
        <p:spPr>
          <a:xfrm>
            <a:off x="1219200" y="55626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hlinkClick r:id="rId3"/>
              </a:rPr>
              <a:t>Cotton Ball Puppy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wool</a:t>
            </a:r>
            <a:endParaRPr lang="en-US" dirty="0"/>
          </a:p>
        </p:txBody>
      </p:sp>
      <p:pic>
        <p:nvPicPr>
          <p:cNvPr id="4" name="Content Placeholder 3" descr="wo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057400"/>
            <a:ext cx="4010954" cy="3004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Wool</a:t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lana</a:t>
            </a:r>
            <a:endParaRPr lang="en-US" dirty="0"/>
          </a:p>
        </p:txBody>
      </p:sp>
      <p:pic>
        <p:nvPicPr>
          <p:cNvPr id="4" name="Content Placeholder 3" descr="wo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057400"/>
            <a:ext cx="4010954" cy="3004344"/>
          </a:xfrm>
        </p:spPr>
      </p:pic>
      <p:sp>
        <p:nvSpPr>
          <p:cNvPr id="5" name="TextBox 4"/>
          <p:cNvSpPr txBox="1"/>
          <p:nvPr/>
        </p:nvSpPr>
        <p:spPr>
          <a:xfrm>
            <a:off x="1447800" y="5410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Speed Sheep Shearing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silk</a:t>
            </a:r>
            <a:endParaRPr lang="en-US" dirty="0"/>
          </a:p>
        </p:txBody>
      </p:sp>
      <p:pic>
        <p:nvPicPr>
          <p:cNvPr id="4" name="Content Placeholder 3" descr="sil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981200"/>
            <a:ext cx="3228181" cy="3228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Silk</a:t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seda</a:t>
            </a:r>
            <a:endParaRPr lang="en-US" dirty="0"/>
          </a:p>
        </p:txBody>
      </p:sp>
      <p:pic>
        <p:nvPicPr>
          <p:cNvPr id="4" name="Content Placeholder 3" descr="sil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981200"/>
            <a:ext cx="3228181" cy="3228181"/>
          </a:xfrm>
        </p:spPr>
      </p:pic>
      <p:sp>
        <p:nvSpPr>
          <p:cNvPr id="5" name="TextBox 4"/>
          <p:cNvSpPr txBox="1"/>
          <p:nvPr/>
        </p:nvSpPr>
        <p:spPr>
          <a:xfrm>
            <a:off x="914400" y="5334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Making Silk Thread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Coat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abrigo</a:t>
            </a:r>
            <a:endParaRPr lang="en-US" dirty="0"/>
          </a:p>
        </p:txBody>
      </p:sp>
      <p:pic>
        <p:nvPicPr>
          <p:cNvPr id="4" name="Content Placeholder 3" descr="coat ug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00200"/>
            <a:ext cx="5379517" cy="2947194"/>
          </a:xfrm>
        </p:spPr>
      </p:pic>
      <p:sp>
        <p:nvSpPr>
          <p:cNvPr id="5" name="TextBox 4"/>
          <p:cNvSpPr txBox="1"/>
          <p:nvPr/>
        </p:nvSpPr>
        <p:spPr>
          <a:xfrm>
            <a:off x="1600200" y="5181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hlinkClick r:id="rId3"/>
              </a:rPr>
              <a:t>Christmas Story Movie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men</a:t>
            </a:r>
            <a:endParaRPr lang="en-US" dirty="0"/>
          </a:p>
        </p:txBody>
      </p:sp>
      <p:pic>
        <p:nvPicPr>
          <p:cNvPr id="4" name="Content Placeholder 3" descr="for m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133600"/>
            <a:ext cx="4509731" cy="31234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men</a:t>
            </a:r>
            <a:br>
              <a:rPr lang="en-US" dirty="0" smtClean="0"/>
            </a:br>
            <a:r>
              <a:rPr lang="en-US" dirty="0" err="1" smtClean="0"/>
              <a:t>para</a:t>
            </a:r>
            <a:r>
              <a:rPr lang="en-US" dirty="0" smtClean="0"/>
              <a:t> hombres</a:t>
            </a:r>
            <a:endParaRPr lang="en-US" dirty="0"/>
          </a:p>
        </p:txBody>
      </p:sp>
      <p:pic>
        <p:nvPicPr>
          <p:cNvPr id="4" name="Content Placeholder 3" descr="for m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133600"/>
            <a:ext cx="4509731" cy="3123406"/>
          </a:xfrm>
        </p:spPr>
      </p:pic>
      <p:sp>
        <p:nvSpPr>
          <p:cNvPr id="6" name="TextBox 5"/>
          <p:cNvSpPr txBox="1"/>
          <p:nvPr/>
        </p:nvSpPr>
        <p:spPr>
          <a:xfrm>
            <a:off x="1371600" y="5638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Two and a Half Men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women</a:t>
            </a:r>
            <a:endParaRPr lang="en-US" dirty="0"/>
          </a:p>
        </p:txBody>
      </p:sp>
      <p:pic>
        <p:nvPicPr>
          <p:cNvPr id="4" name="Content Placeholder 3" descr="women (clothing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371600"/>
            <a:ext cx="4831545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women</a:t>
            </a:r>
            <a:br>
              <a:rPr lang="en-US" dirty="0" smtClean="0"/>
            </a:br>
            <a:r>
              <a:rPr lang="en-US" dirty="0" smtClean="0"/>
              <a:t>Para </a:t>
            </a:r>
            <a:r>
              <a:rPr lang="en-US" dirty="0" err="1" smtClean="0"/>
              <a:t>mujeres</a:t>
            </a:r>
            <a:endParaRPr lang="en-US" dirty="0"/>
          </a:p>
        </p:txBody>
      </p:sp>
      <p:pic>
        <p:nvPicPr>
          <p:cNvPr id="4" name="Content Placeholder 3" descr="women (clothing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371600"/>
            <a:ext cx="4831545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kids</a:t>
            </a:r>
            <a:endParaRPr lang="en-US" dirty="0"/>
          </a:p>
        </p:txBody>
      </p:sp>
      <p:pic>
        <p:nvPicPr>
          <p:cNvPr id="4" name="Content Placeholder 3" descr="kids cloth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676400"/>
            <a:ext cx="4315993" cy="3232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kids</a:t>
            </a:r>
            <a:br>
              <a:rPr lang="en-US" dirty="0" smtClean="0"/>
            </a:br>
            <a:r>
              <a:rPr lang="en-US" dirty="0" smtClean="0"/>
              <a:t>Para </a:t>
            </a:r>
            <a:r>
              <a:rPr lang="en-US" dirty="0" err="1" smtClean="0"/>
              <a:t>niños</a:t>
            </a:r>
            <a:endParaRPr lang="en-US" dirty="0"/>
          </a:p>
        </p:txBody>
      </p:sp>
      <p:pic>
        <p:nvPicPr>
          <p:cNvPr id="4" name="Content Placeholder 3" descr="kids cloth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676400"/>
            <a:ext cx="4315993" cy="3232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save</a:t>
            </a:r>
            <a:br>
              <a:rPr lang="en-US" dirty="0" smtClean="0"/>
            </a:br>
            <a:r>
              <a:rPr lang="en-US" dirty="0" err="1" smtClean="0"/>
              <a:t>ahorrar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Gastar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spend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9970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try / to try on</a:t>
            </a:r>
            <a:br>
              <a:rPr lang="en-US" dirty="0" smtClean="0"/>
            </a:br>
            <a:r>
              <a:rPr lang="en-US" dirty="0" err="1" smtClean="0"/>
              <a:t>probar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4507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charge (a card)</a:t>
            </a:r>
            <a:br>
              <a:rPr lang="en-US" dirty="0" smtClean="0"/>
            </a:br>
            <a:r>
              <a:rPr lang="en-US" dirty="0" err="1" smtClean="0"/>
              <a:t>cobrar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27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276</Words>
  <Application>Microsoft Office PowerPoint</Application>
  <PresentationFormat>On-screen Show (4:3)</PresentationFormat>
  <Paragraphs>171</Paragraphs>
  <Slides>136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39" baseType="lpstr">
      <vt:lpstr>Arial</vt:lpstr>
      <vt:lpstr>Calibri</vt:lpstr>
      <vt:lpstr>Office Theme</vt:lpstr>
      <vt:lpstr>¡Exprésate! Chapter 8</vt:lpstr>
      <vt:lpstr>salesperson</vt:lpstr>
      <vt:lpstr>Salesperson  El / la dependiente el vendedor / la vendedora</vt:lpstr>
      <vt:lpstr>Customer</vt:lpstr>
      <vt:lpstr>Customer El / la cliente</vt:lpstr>
      <vt:lpstr>sweater</vt:lpstr>
      <vt:lpstr>sweater el suéter</vt:lpstr>
      <vt:lpstr>coat</vt:lpstr>
      <vt:lpstr>Coat el abrigo</vt:lpstr>
      <vt:lpstr>jacket</vt:lpstr>
      <vt:lpstr>Jacket la chaqueta</vt:lpstr>
      <vt:lpstr>jeans</vt:lpstr>
      <vt:lpstr>Jeans los jeans</vt:lpstr>
      <vt:lpstr>hat</vt:lpstr>
      <vt:lpstr>Hat el sombrero el gorro</vt:lpstr>
      <vt:lpstr>t-shirt</vt:lpstr>
      <vt:lpstr>t-shirt la camiseta</vt:lpstr>
      <vt:lpstr>shorts</vt:lpstr>
      <vt:lpstr>Shorts los pantalones cortos los shorts</vt:lpstr>
      <vt:lpstr>Tennis shoes</vt:lpstr>
      <vt:lpstr>Tennis shoes los zapatos de tenis</vt:lpstr>
      <vt:lpstr>Dress</vt:lpstr>
      <vt:lpstr>Dress el vestido</vt:lpstr>
      <vt:lpstr>Sandals </vt:lpstr>
      <vt:lpstr>sandals las sandalias</vt:lpstr>
      <vt:lpstr>blouse</vt:lpstr>
      <vt:lpstr>Blouse la blusa</vt:lpstr>
      <vt:lpstr>Skirt </vt:lpstr>
      <vt:lpstr>Skirt la falda </vt:lpstr>
      <vt:lpstr>boots</vt:lpstr>
      <vt:lpstr>Boots las botas</vt:lpstr>
      <vt:lpstr>shirt</vt:lpstr>
      <vt:lpstr>shirt la camisa</vt:lpstr>
      <vt:lpstr>pants</vt:lpstr>
      <vt:lpstr>pants los pantalones</vt:lpstr>
      <vt:lpstr>socks</vt:lpstr>
      <vt:lpstr>socks los calcetines</vt:lpstr>
      <vt:lpstr>shoes</vt:lpstr>
      <vt:lpstr>shoes los zapatos</vt:lpstr>
      <vt:lpstr>swimsuit</vt:lpstr>
      <vt:lpstr>swimsuit El traje de baño</vt:lpstr>
      <vt:lpstr>Sport coat</vt:lpstr>
      <vt:lpstr>Sport coat El saco</vt:lpstr>
      <vt:lpstr>purse</vt:lpstr>
      <vt:lpstr>purse La bolsa</vt:lpstr>
      <vt:lpstr>Belt</vt:lpstr>
      <vt:lpstr>Belt el cinturón</vt:lpstr>
      <vt:lpstr>bracelet</vt:lpstr>
      <vt:lpstr>Bracelet la pulsera</vt:lpstr>
      <vt:lpstr>button</vt:lpstr>
      <vt:lpstr>Button el botón</vt:lpstr>
      <vt:lpstr>clothes</vt:lpstr>
      <vt:lpstr>Clothes la ropa</vt:lpstr>
      <vt:lpstr>earrings</vt:lpstr>
      <vt:lpstr>Earrings los aretes</vt:lpstr>
      <vt:lpstr>gloves</vt:lpstr>
      <vt:lpstr>Gloves los guantes</vt:lpstr>
      <vt:lpstr>High heels</vt:lpstr>
      <vt:lpstr>High heels los tacones altos</vt:lpstr>
      <vt:lpstr>necklace</vt:lpstr>
      <vt:lpstr>Necklace la collar</vt:lpstr>
      <vt:lpstr>pajamas</vt:lpstr>
      <vt:lpstr>Pajamas el pijama</vt:lpstr>
      <vt:lpstr>raincoat</vt:lpstr>
      <vt:lpstr>Raincoat el impermeable</vt:lpstr>
      <vt:lpstr>ring</vt:lpstr>
      <vt:lpstr>Ring el anillo</vt:lpstr>
      <vt:lpstr>scarf</vt:lpstr>
      <vt:lpstr>Scarf la bufanda</vt:lpstr>
      <vt:lpstr>Long sleeves</vt:lpstr>
      <vt:lpstr>Long sleeves las mangas largas</vt:lpstr>
      <vt:lpstr>Short sleeves</vt:lpstr>
      <vt:lpstr>Short sleeves las mangas cortas</vt:lpstr>
      <vt:lpstr>suit</vt:lpstr>
      <vt:lpstr>Suit el traje</vt:lpstr>
      <vt:lpstr>sunglasses</vt:lpstr>
      <vt:lpstr>Sunglasses las gafas de sol</vt:lpstr>
      <vt:lpstr>sweatshirt</vt:lpstr>
      <vt:lpstr>Sweatshirt la sudadera</vt:lpstr>
      <vt:lpstr>tie</vt:lpstr>
      <vt:lpstr>Tie la corbata</vt:lpstr>
      <vt:lpstr>underwear</vt:lpstr>
      <vt:lpstr>Underwear la ropa interior</vt:lpstr>
      <vt:lpstr>Cotton</vt:lpstr>
      <vt:lpstr>Cotton de algodón</vt:lpstr>
      <vt:lpstr>wool</vt:lpstr>
      <vt:lpstr>Wool De lana</vt:lpstr>
      <vt:lpstr>silk</vt:lpstr>
      <vt:lpstr>Silk De seda</vt:lpstr>
      <vt:lpstr>For men</vt:lpstr>
      <vt:lpstr>For men para hombres</vt:lpstr>
      <vt:lpstr>For women</vt:lpstr>
      <vt:lpstr>For women Para mujeres</vt:lpstr>
      <vt:lpstr>For kids</vt:lpstr>
      <vt:lpstr>For kids Para niños</vt:lpstr>
      <vt:lpstr>To save ahorrar</vt:lpstr>
      <vt:lpstr>Gastar to spend</vt:lpstr>
      <vt:lpstr>To try / to try on probar</vt:lpstr>
      <vt:lpstr>To charge (a card) cobrar</vt:lpstr>
      <vt:lpstr>To window shop mirar las vitrinas</vt:lpstr>
      <vt:lpstr>Department store el almacén</vt:lpstr>
      <vt:lpstr>Jewelry shop la joyería</vt:lpstr>
      <vt:lpstr>Ice cream shop la heladería</vt:lpstr>
      <vt:lpstr>Book store la librería</vt:lpstr>
      <vt:lpstr>Shoe store la zapatería</vt:lpstr>
      <vt:lpstr>Food court la plaza de comida</vt:lpstr>
      <vt:lpstr>For sale en venta</vt:lpstr>
      <vt:lpstr>discount El descuento</vt:lpstr>
      <vt:lpstr>Cash el dinero de efectivo</vt:lpstr>
      <vt:lpstr>Card la tarjeta</vt:lpstr>
      <vt:lpstr>Credit card la tarjeta de crédito</vt:lpstr>
      <vt:lpstr>Debit card la tarjeta débito</vt:lpstr>
      <vt:lpstr>Birthday card la tarjeta de cumpleaños</vt:lpstr>
      <vt:lpstr>Gift card la tarjeta regalo</vt:lpstr>
      <vt:lpstr>WORDS YOU SHOULD ALREADY KNOW</vt:lpstr>
      <vt:lpstr>WORDS YOU SHOULD ALREADY KNOW</vt:lpstr>
      <vt:lpstr>red</vt:lpstr>
      <vt:lpstr>Red rojo(a)</vt:lpstr>
      <vt:lpstr>blue</vt:lpstr>
      <vt:lpstr>Blue azul</vt:lpstr>
      <vt:lpstr>green</vt:lpstr>
      <vt:lpstr>Green verde</vt:lpstr>
      <vt:lpstr>yellow</vt:lpstr>
      <vt:lpstr>yellow amarillo(a)</vt:lpstr>
      <vt:lpstr>purple</vt:lpstr>
      <vt:lpstr>Purple morado(a)</vt:lpstr>
      <vt:lpstr>white</vt:lpstr>
      <vt:lpstr>White blanco(a)</vt:lpstr>
      <vt:lpstr>black</vt:lpstr>
      <vt:lpstr>Black negro(a)</vt:lpstr>
      <vt:lpstr>orange</vt:lpstr>
      <vt:lpstr>Orange anaranjado(a)</vt:lpstr>
      <vt:lpstr>gray</vt:lpstr>
      <vt:lpstr>Gray gris</vt:lpstr>
      <vt:lpstr>brown</vt:lpstr>
      <vt:lpstr>Brown marrón café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¡Exprésate! Chapter 8</dc:title>
  <dc:creator>John</dc:creator>
  <cp:lastModifiedBy>Amanda Ford</cp:lastModifiedBy>
  <cp:revision>83</cp:revision>
  <dcterms:created xsi:type="dcterms:W3CDTF">2011-10-09T03:40:01Z</dcterms:created>
  <dcterms:modified xsi:type="dcterms:W3CDTF">2014-04-08T14:56:44Z</dcterms:modified>
</cp:coreProperties>
</file>