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6269B-A8ED-4CDB-85B4-06B2C90AE94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9557B-DA49-4D77-AC7C-211F008D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15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7155-28EA-49DC-8267-41077BF4861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A49A6-8848-4D3E-80A5-69EE43983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8-1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Demonstrative Adjectives and Comparisons</a:t>
            </a:r>
          </a:p>
          <a:p>
            <a:r>
              <a:rPr lang="en-US" dirty="0" smtClean="0"/>
              <a:t>Page 278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Pablo  studies as much as Isabel.</a:t>
            </a:r>
          </a:p>
          <a:p>
            <a:r>
              <a:rPr lang="en-US" dirty="0" smtClean="0"/>
              <a:t>Pablo </a:t>
            </a:r>
            <a:r>
              <a:rPr lang="en-US" dirty="0" err="1" smtClean="0"/>
              <a:t>estudia</a:t>
            </a:r>
            <a:r>
              <a:rPr lang="en-US" dirty="0" smtClean="0"/>
              <a:t> </a:t>
            </a:r>
            <a:r>
              <a:rPr lang="en-US" b="1" dirty="0" err="1" smtClean="0"/>
              <a:t>tanto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dirty="0" smtClean="0"/>
              <a:t>Isabel.</a:t>
            </a:r>
          </a:p>
          <a:p>
            <a:endParaRPr lang="en-US" dirty="0"/>
          </a:p>
          <a:p>
            <a:r>
              <a:rPr lang="en-US" dirty="0" smtClean="0"/>
              <a:t>My parents go out less than my aunt and uncle.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salen</a:t>
            </a:r>
            <a:r>
              <a:rPr lang="en-US" dirty="0" smtClean="0"/>
              <a:t> </a:t>
            </a:r>
            <a:r>
              <a:rPr lang="en-US" b="1" dirty="0" err="1" smtClean="0"/>
              <a:t>menos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tíos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Some adjectives have IRREGULAR comparative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forms.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ueno</a:t>
            </a:r>
            <a:r>
              <a:rPr lang="en-US" dirty="0" smtClean="0"/>
              <a:t>(a)		</a:t>
            </a:r>
            <a:r>
              <a:rPr lang="en-US" dirty="0" err="1" smtClean="0"/>
              <a:t>mejor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		better</a:t>
            </a:r>
          </a:p>
          <a:p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alo</a:t>
            </a:r>
            <a:r>
              <a:rPr lang="en-US" dirty="0" smtClean="0"/>
              <a:t>(a)			</a:t>
            </a:r>
            <a:r>
              <a:rPr lang="en-US" dirty="0" err="1" smtClean="0"/>
              <a:t>peor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		worse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oven</a:t>
            </a:r>
            <a:r>
              <a:rPr lang="en-US" dirty="0" smtClean="0"/>
              <a:t>			</a:t>
            </a:r>
            <a:r>
              <a:rPr lang="en-US" dirty="0" err="1" smtClean="0"/>
              <a:t>menor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		younger</a:t>
            </a:r>
          </a:p>
          <a:p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iejo</a:t>
            </a:r>
            <a:r>
              <a:rPr lang="en-US" dirty="0" smtClean="0"/>
              <a:t>(a)			mayor(</a:t>
            </a:r>
            <a:r>
              <a:rPr lang="en-US" dirty="0" err="1" smtClean="0"/>
              <a:t>es</a:t>
            </a:r>
            <a:r>
              <a:rPr lang="en-US" dirty="0" smtClean="0"/>
              <a:t>)		older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00400" y="1676400"/>
            <a:ext cx="978408" cy="4846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09800" y="2895600"/>
            <a:ext cx="978408" cy="4846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200400" y="4038600"/>
            <a:ext cx="978408" cy="4846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133600" y="5181600"/>
            <a:ext cx="978408" cy="4846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Demonstrative adjectives </a:t>
            </a:r>
            <a:r>
              <a:rPr lang="en-US" dirty="0" smtClean="0"/>
              <a:t>point out things.  </a:t>
            </a:r>
          </a:p>
          <a:p>
            <a:endParaRPr lang="en-US" dirty="0"/>
          </a:p>
          <a:p>
            <a:r>
              <a:rPr lang="en-US" dirty="0" smtClean="0"/>
              <a:t>Use forms of </a:t>
            </a:r>
            <a:r>
              <a:rPr lang="en-US" b="1" dirty="0" err="1" smtClean="0"/>
              <a:t>este</a:t>
            </a:r>
            <a:r>
              <a:rPr lang="en-US" dirty="0" smtClean="0"/>
              <a:t> for things close to you.</a:t>
            </a:r>
          </a:p>
          <a:p>
            <a:endParaRPr lang="en-US" dirty="0"/>
          </a:p>
          <a:p>
            <a:r>
              <a:rPr lang="en-US" dirty="0" smtClean="0"/>
              <a:t>Use forms of </a:t>
            </a:r>
            <a:r>
              <a:rPr lang="en-US" b="1" dirty="0" err="1" smtClean="0"/>
              <a:t>ese</a:t>
            </a:r>
            <a:r>
              <a:rPr lang="en-US" dirty="0" smtClean="0"/>
              <a:t> for things farther away.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Do you like this dress?</a:t>
            </a:r>
          </a:p>
          <a:p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b="1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vestido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 like that skirt more.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b="1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falda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400000"/>
                        </a:lnSpc>
                      </a:pP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MASCULINE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FEMININE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this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este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esta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these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estos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estas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4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that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esa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b="1" dirty="0" smtClean="0"/>
                        <a:t>those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esos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US" b="1" dirty="0" err="1" smtClean="0"/>
                        <a:t>esas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Use these expression with adjectives to </a:t>
            </a:r>
            <a:r>
              <a:rPr lang="en-US" b="1" dirty="0" smtClean="0"/>
              <a:t>compare things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adjective agrees in </a:t>
            </a:r>
            <a:r>
              <a:rPr lang="en-US" b="1" dirty="0" smtClean="0"/>
              <a:t>gender</a:t>
            </a:r>
            <a:r>
              <a:rPr lang="en-US" dirty="0" smtClean="0"/>
              <a:t> and </a:t>
            </a:r>
            <a:r>
              <a:rPr lang="en-US" b="1" dirty="0" smtClean="0"/>
              <a:t>number</a:t>
            </a:r>
            <a:r>
              <a:rPr lang="en-US" dirty="0" smtClean="0"/>
              <a:t> with the object desired.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This shirt is prettier than that shirt.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camis</a:t>
            </a:r>
            <a:r>
              <a:rPr lang="en-US" b="1" u="sng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bonit</a:t>
            </a:r>
            <a:r>
              <a:rPr lang="en-US" b="1" u="sng" dirty="0" err="1" smtClean="0"/>
              <a:t>a</a:t>
            </a:r>
            <a:r>
              <a:rPr lang="en-US" b="1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This shirt is as pretty as that shirt.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camis</a:t>
            </a:r>
            <a:r>
              <a:rPr lang="en-US" b="1" u="sng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smtClean="0"/>
              <a:t>tan </a:t>
            </a:r>
            <a:r>
              <a:rPr lang="en-US" b="1" dirty="0" err="1" smtClean="0"/>
              <a:t>bonit</a:t>
            </a:r>
            <a:r>
              <a:rPr lang="en-US" b="1" u="sng" dirty="0" err="1" smtClean="0"/>
              <a:t>a</a:t>
            </a:r>
            <a:r>
              <a:rPr lang="en-US" b="1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more . . . than</a:t>
                      </a:r>
                      <a:endParaRPr lang="en-US" sz="3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más</a:t>
                      </a:r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+ </a:t>
                      </a:r>
                      <a:r>
                        <a:rPr lang="en-US" sz="3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adjective</a:t>
                      </a:r>
                      <a:r>
                        <a:rPr 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+ </a:t>
                      </a:r>
                      <a:r>
                        <a:rPr lang="en-US" sz="32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que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as . . . than</a:t>
                      </a:r>
                      <a:endParaRPr lang="en-US" sz="32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tan + </a:t>
                      </a:r>
                      <a:r>
                        <a:rPr lang="en-US" sz="3200" b="1" i="1" dirty="0" smtClean="0"/>
                        <a:t>adjective</a:t>
                      </a:r>
                      <a:r>
                        <a:rPr lang="en-US" sz="3200" b="1" dirty="0" smtClean="0"/>
                        <a:t> +</a:t>
                      </a:r>
                      <a:r>
                        <a:rPr lang="en-US" sz="3200" b="1" dirty="0" err="1" smtClean="0"/>
                        <a:t>como</a:t>
                      </a:r>
                      <a:endParaRPr lang="en-US" sz="32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less</a:t>
                      </a:r>
                      <a:r>
                        <a:rPr lang="en-US" sz="3200" baseline="0" dirty="0" smtClean="0"/>
                        <a:t> . . . than</a:t>
                      </a:r>
                      <a:endParaRPr lang="en-US" sz="32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menos</a:t>
                      </a:r>
                      <a:r>
                        <a:rPr lang="en-US" sz="3200" b="1" dirty="0" smtClean="0"/>
                        <a:t> + </a:t>
                      </a:r>
                      <a:r>
                        <a:rPr lang="en-US" sz="3200" b="1" i="1" dirty="0" smtClean="0"/>
                        <a:t>adjective</a:t>
                      </a:r>
                      <a:r>
                        <a:rPr lang="en-US" sz="3200" b="1" baseline="0" dirty="0" smtClean="0"/>
                        <a:t> + </a:t>
                      </a:r>
                      <a:r>
                        <a:rPr lang="en-US" sz="3200" b="1" baseline="0" dirty="0" err="1" smtClean="0"/>
                        <a:t>que</a:t>
                      </a:r>
                      <a:endParaRPr lang="en-US" sz="32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l"/>
            <a:r>
              <a:rPr lang="en-US" dirty="0" err="1" smtClean="0"/>
              <a:t>Punto</a:t>
            </a:r>
            <a:r>
              <a:rPr lang="en-US" dirty="0" smtClean="0"/>
              <a:t>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Use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menos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and </a:t>
            </a:r>
            <a:r>
              <a:rPr lang="en-US" b="1" dirty="0" err="1" smtClean="0"/>
              <a:t>tanto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dirty="0" smtClean="0"/>
              <a:t>to say if someone does something </a:t>
            </a:r>
            <a:r>
              <a:rPr lang="en-US" b="1" dirty="0" smtClean="0"/>
              <a:t>more than</a:t>
            </a:r>
            <a:r>
              <a:rPr lang="en-US" dirty="0" smtClean="0"/>
              <a:t>, </a:t>
            </a:r>
            <a:r>
              <a:rPr lang="en-US" b="1" dirty="0" smtClean="0"/>
              <a:t>less than</a:t>
            </a:r>
            <a:r>
              <a:rPr lang="en-US" dirty="0" smtClean="0"/>
              <a:t>, or </a:t>
            </a:r>
            <a:r>
              <a:rPr lang="en-US" b="1" dirty="0" smtClean="0"/>
              <a:t>as much as </a:t>
            </a:r>
            <a:r>
              <a:rPr lang="en-US" dirty="0" err="1" smtClean="0"/>
              <a:t>somone</a:t>
            </a:r>
            <a:r>
              <a:rPr lang="en-US" dirty="0" smtClean="0"/>
              <a:t> else.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271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¡Exprésate! UNO Chapter 8-1</vt:lpstr>
      <vt:lpstr>Punto # 1</vt:lpstr>
      <vt:lpstr>Punto # 1 continued</vt:lpstr>
      <vt:lpstr>Punto # 1 continued</vt:lpstr>
      <vt:lpstr>Punto # 1 continued</vt:lpstr>
      <vt:lpstr>Punto # 2</vt:lpstr>
      <vt:lpstr>Punto # 2</vt:lpstr>
      <vt:lpstr>Punto # 2</vt:lpstr>
      <vt:lpstr>Punto # 3</vt:lpstr>
      <vt:lpstr>Punto # 3 continued</vt:lpstr>
      <vt:lpstr>Punto # 4 </vt:lpstr>
      <vt:lpstr>Punto # 4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8-1</dc:title>
  <dc:creator>aford</dc:creator>
  <cp:lastModifiedBy>Amanda Ford</cp:lastModifiedBy>
  <cp:revision>11</cp:revision>
  <cp:lastPrinted>2015-12-02T15:13:40Z</cp:lastPrinted>
  <dcterms:created xsi:type="dcterms:W3CDTF">2011-11-03T17:52:38Z</dcterms:created>
  <dcterms:modified xsi:type="dcterms:W3CDTF">2015-12-02T18:33:54Z</dcterms:modified>
</cp:coreProperties>
</file>