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BC0F-B086-42E3-B82A-CF5FF5036B1B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339D-B2FF-4273-AB8C-5A3D30D08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BC0F-B086-42E3-B82A-CF5FF5036B1B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339D-B2FF-4273-AB8C-5A3D30D08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BC0F-B086-42E3-B82A-CF5FF5036B1B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339D-B2FF-4273-AB8C-5A3D30D08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BC0F-B086-42E3-B82A-CF5FF5036B1B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339D-B2FF-4273-AB8C-5A3D30D08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BC0F-B086-42E3-B82A-CF5FF5036B1B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339D-B2FF-4273-AB8C-5A3D30D08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BC0F-B086-42E3-B82A-CF5FF5036B1B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339D-B2FF-4273-AB8C-5A3D30D08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BC0F-B086-42E3-B82A-CF5FF5036B1B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339D-B2FF-4273-AB8C-5A3D30D08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BC0F-B086-42E3-B82A-CF5FF5036B1B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339D-B2FF-4273-AB8C-5A3D30D08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BC0F-B086-42E3-B82A-CF5FF5036B1B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339D-B2FF-4273-AB8C-5A3D30D08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BC0F-B086-42E3-B82A-CF5FF5036B1B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339D-B2FF-4273-AB8C-5A3D30D08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BC0F-B086-42E3-B82A-CF5FF5036B1B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339D-B2FF-4273-AB8C-5A3D30D08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7BC0F-B086-42E3-B82A-CF5FF5036B1B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0339D-B2FF-4273-AB8C-5A3D30D08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Exprésate</a:t>
            </a:r>
            <a:r>
              <a:rPr lang="en-US" dirty="0" smtClean="0"/>
              <a:t>! UNO</a:t>
            </a:r>
            <a:br>
              <a:rPr lang="en-US" dirty="0" smtClean="0"/>
            </a:br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Negative Informal Commands</a:t>
            </a:r>
          </a:p>
          <a:p>
            <a:r>
              <a:rPr lang="en-US" dirty="0" smtClean="0"/>
              <a:t>Page 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An </a:t>
            </a:r>
            <a:r>
              <a:rPr lang="en-US" b="1" dirty="0" smtClean="0"/>
              <a:t>affirmative command </a:t>
            </a:r>
            <a:r>
              <a:rPr lang="en-US" dirty="0" smtClean="0"/>
              <a:t>tell someone what to do.  The </a:t>
            </a:r>
            <a:r>
              <a:rPr lang="en-US" b="1" dirty="0" smtClean="0"/>
              <a:t>affirmative informal command </a:t>
            </a:r>
            <a:r>
              <a:rPr lang="en-US" dirty="0" smtClean="0"/>
              <a:t>form of most verbs is the </a:t>
            </a:r>
            <a:r>
              <a:rPr lang="en-US" b="1" dirty="0" err="1" smtClean="0"/>
              <a:t>tú</a:t>
            </a:r>
            <a:r>
              <a:rPr lang="en-US" dirty="0" smtClean="0"/>
              <a:t> form without the final</a:t>
            </a:r>
            <a:r>
              <a:rPr lang="en-US" b="1" dirty="0" smtClean="0"/>
              <a:t> ‘s’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en-US" dirty="0"/>
          </a:p>
          <a:p>
            <a:r>
              <a:rPr lang="en-US" b="1" dirty="0" smtClean="0"/>
              <a:t>Come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and </a:t>
            </a:r>
            <a:r>
              <a:rPr lang="en-US" b="1" dirty="0" err="1" smtClean="0"/>
              <a:t>duerme</a:t>
            </a:r>
            <a:r>
              <a:rPr lang="en-US" dirty="0" smtClean="0"/>
              <a:t> lo </a:t>
            </a:r>
            <a:r>
              <a:rPr lang="en-US" dirty="0" err="1" smtClean="0"/>
              <a:t>suficiente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Eat right and get enough sleep.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negative command </a:t>
            </a:r>
            <a:r>
              <a:rPr lang="en-US" dirty="0" smtClean="0"/>
              <a:t>tells someone not to do something.  To form the </a:t>
            </a:r>
            <a:r>
              <a:rPr lang="en-US" b="1" dirty="0" smtClean="0"/>
              <a:t>negative informal command</a:t>
            </a:r>
            <a:r>
              <a:rPr lang="en-US" dirty="0" smtClean="0"/>
              <a:t> of most </a:t>
            </a:r>
            <a:r>
              <a:rPr lang="en-US" b="1" dirty="0" smtClean="0"/>
              <a:t>–</a:t>
            </a:r>
            <a:r>
              <a:rPr lang="en-US" b="1" dirty="0" err="1" smtClean="0"/>
              <a:t>ar</a:t>
            </a:r>
            <a:r>
              <a:rPr lang="en-US" b="1" dirty="0" smtClean="0"/>
              <a:t> </a:t>
            </a:r>
            <a:r>
              <a:rPr lang="en-US" dirty="0" smtClean="0"/>
              <a:t>verbs, drop the final</a:t>
            </a:r>
            <a:r>
              <a:rPr lang="en-US" b="1" dirty="0" smtClean="0"/>
              <a:t> o </a:t>
            </a:r>
            <a:r>
              <a:rPr lang="en-US" dirty="0" smtClean="0"/>
              <a:t>of the </a:t>
            </a:r>
            <a:r>
              <a:rPr lang="en-US" b="1" dirty="0" err="1" smtClean="0"/>
              <a:t>yo</a:t>
            </a:r>
            <a:r>
              <a:rPr lang="en-US" dirty="0" smtClean="0"/>
              <a:t> form and add</a:t>
            </a:r>
            <a:r>
              <a:rPr lang="en-US" b="1" dirty="0" smtClean="0"/>
              <a:t> –</a:t>
            </a:r>
            <a:r>
              <a:rPr lang="en-US" b="1" dirty="0" err="1" smtClean="0"/>
              <a:t>es</a:t>
            </a:r>
            <a:r>
              <a:rPr lang="en-US" b="1" dirty="0" smtClean="0"/>
              <a:t>.</a:t>
            </a:r>
          </a:p>
          <a:p>
            <a:r>
              <a:rPr lang="en-US" dirty="0" err="1"/>
              <a:t>f</a:t>
            </a:r>
            <a:r>
              <a:rPr lang="en-US" dirty="0" err="1" smtClean="0"/>
              <a:t>um</a:t>
            </a:r>
            <a:r>
              <a:rPr lang="en-US" b="1" dirty="0" err="1" smtClean="0"/>
              <a:t>ar</a:t>
            </a:r>
            <a:r>
              <a:rPr lang="en-US" dirty="0" err="1" smtClean="0"/>
              <a:t>→fum</a:t>
            </a:r>
            <a:r>
              <a:rPr lang="en-US" b="1" dirty="0" err="1" smtClean="0"/>
              <a:t>o</a:t>
            </a:r>
            <a:r>
              <a:rPr lang="en-US" dirty="0" err="1" smtClean="0"/>
              <a:t>→fum</a:t>
            </a:r>
            <a:r>
              <a:rPr lang="en-US" b="1" dirty="0" err="1" smtClean="0"/>
              <a:t>es</a:t>
            </a:r>
            <a:r>
              <a:rPr lang="en-US" dirty="0" err="1" smtClean="0"/>
              <a:t>→</a:t>
            </a:r>
            <a:r>
              <a:rPr lang="en-US" b="1" dirty="0" err="1" smtClean="0"/>
              <a:t>No</a:t>
            </a:r>
            <a:r>
              <a:rPr lang="en-US" b="1" dirty="0" smtClean="0"/>
              <a:t> fumes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Don’t smoke.</a:t>
            </a:r>
          </a:p>
          <a:p>
            <a:r>
              <a:rPr lang="en-US" dirty="0" err="1"/>
              <a:t>t</a:t>
            </a:r>
            <a:r>
              <a:rPr lang="en-US" dirty="0" err="1" smtClean="0"/>
              <a:t>rabaj</a:t>
            </a:r>
            <a:r>
              <a:rPr lang="en-US" b="1" dirty="0" err="1" smtClean="0"/>
              <a:t>ar</a:t>
            </a:r>
            <a:r>
              <a:rPr lang="en-US" dirty="0" err="1" smtClean="0"/>
              <a:t>→trabaj</a:t>
            </a:r>
            <a:r>
              <a:rPr lang="en-US" b="1" dirty="0" err="1" smtClean="0"/>
              <a:t>o</a:t>
            </a:r>
            <a:r>
              <a:rPr lang="en-US" dirty="0" err="1" smtClean="0"/>
              <a:t>→trabaj</a:t>
            </a:r>
            <a:r>
              <a:rPr lang="en-US" b="1" dirty="0" err="1" smtClean="0"/>
              <a:t>es</a:t>
            </a:r>
            <a:r>
              <a:rPr lang="en-US" dirty="0" err="1" smtClean="0"/>
              <a:t>→No</a:t>
            </a:r>
            <a:r>
              <a:rPr lang="en-US" dirty="0" smtClean="0"/>
              <a:t> </a:t>
            </a:r>
            <a:r>
              <a:rPr lang="en-US" dirty="0" err="1" smtClean="0"/>
              <a:t>trabaj</a:t>
            </a:r>
            <a:r>
              <a:rPr lang="en-US" b="1" dirty="0" err="1" smtClean="0"/>
              <a:t>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Don’t work.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To form the </a:t>
            </a:r>
            <a:r>
              <a:rPr lang="en-US" b="1" dirty="0" smtClean="0"/>
              <a:t>negative informal command </a:t>
            </a:r>
            <a:r>
              <a:rPr lang="en-US" dirty="0" smtClean="0"/>
              <a:t>of most</a:t>
            </a:r>
            <a:r>
              <a:rPr lang="en-US" b="1" dirty="0" smtClean="0"/>
              <a:t> –</a:t>
            </a:r>
            <a:r>
              <a:rPr lang="en-US" b="1" dirty="0" err="1" smtClean="0"/>
              <a:t>er</a:t>
            </a:r>
            <a:r>
              <a:rPr lang="en-US" b="1" dirty="0" smtClean="0"/>
              <a:t> </a:t>
            </a:r>
            <a:r>
              <a:rPr lang="en-US" dirty="0" smtClean="0"/>
              <a:t>and</a:t>
            </a:r>
            <a:r>
              <a:rPr lang="en-US" b="1" dirty="0" smtClean="0"/>
              <a:t> –</a:t>
            </a:r>
            <a:r>
              <a:rPr lang="en-US" b="1" dirty="0" err="1" smtClean="0"/>
              <a:t>ir</a:t>
            </a:r>
            <a:r>
              <a:rPr lang="en-US" b="1" dirty="0" smtClean="0"/>
              <a:t> </a:t>
            </a:r>
            <a:r>
              <a:rPr lang="en-US" dirty="0" smtClean="0"/>
              <a:t>verbs, drop the final </a:t>
            </a:r>
            <a:r>
              <a:rPr lang="en-US" b="1" dirty="0" smtClean="0"/>
              <a:t>o</a:t>
            </a:r>
            <a:r>
              <a:rPr lang="en-US" dirty="0" smtClean="0"/>
              <a:t> of the </a:t>
            </a:r>
            <a:r>
              <a:rPr lang="en-US" b="1" dirty="0" err="1" smtClean="0"/>
              <a:t>yo</a:t>
            </a:r>
            <a:r>
              <a:rPr lang="en-US" dirty="0" smtClean="0"/>
              <a:t> form and add </a:t>
            </a:r>
            <a:r>
              <a:rPr lang="en-US" b="1" dirty="0" smtClean="0"/>
              <a:t>–as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ven</a:t>
            </a:r>
            <a:r>
              <a:rPr lang="en-US" b="1" dirty="0" err="1" smtClean="0"/>
              <a:t>ir</a:t>
            </a:r>
            <a:r>
              <a:rPr lang="en-US" dirty="0" err="1" smtClean="0"/>
              <a:t>→veng</a:t>
            </a:r>
            <a:r>
              <a:rPr lang="en-US" b="1" dirty="0" err="1" smtClean="0"/>
              <a:t>o</a:t>
            </a:r>
            <a:r>
              <a:rPr lang="en-US" dirty="0" err="1" smtClean="0"/>
              <a:t>→veng</a:t>
            </a:r>
            <a:r>
              <a:rPr lang="en-US" b="1" dirty="0" err="1" smtClean="0"/>
              <a:t>as</a:t>
            </a:r>
            <a:r>
              <a:rPr lang="en-US" dirty="0" err="1" smtClean="0"/>
              <a:t>→</a:t>
            </a:r>
            <a:r>
              <a:rPr lang="en-US" b="1" dirty="0" err="1" smtClean="0"/>
              <a:t>No</a:t>
            </a:r>
            <a:r>
              <a:rPr lang="en-US" b="1" dirty="0" smtClean="0"/>
              <a:t> </a:t>
            </a:r>
            <a:r>
              <a:rPr lang="en-US" b="1" dirty="0" err="1" smtClean="0"/>
              <a:t>vengas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Don’t come.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om</a:t>
            </a:r>
            <a:r>
              <a:rPr lang="en-US" b="1" dirty="0" err="1" smtClean="0"/>
              <a:t>er</a:t>
            </a:r>
            <a:r>
              <a:rPr lang="en-US" dirty="0" err="1" smtClean="0"/>
              <a:t>→com</a:t>
            </a:r>
            <a:r>
              <a:rPr lang="en-US" b="1" dirty="0" err="1" smtClean="0"/>
              <a:t>o</a:t>
            </a:r>
            <a:r>
              <a:rPr lang="en-US" dirty="0" err="1" smtClean="0"/>
              <a:t>→com</a:t>
            </a:r>
            <a:r>
              <a:rPr lang="en-US" b="1" dirty="0" err="1" smtClean="0"/>
              <a:t>as</a:t>
            </a:r>
            <a:r>
              <a:rPr lang="en-US" dirty="0" err="1" smtClean="0"/>
              <a:t>→</a:t>
            </a:r>
            <a:r>
              <a:rPr lang="en-US" b="1" dirty="0" err="1" smtClean="0"/>
              <a:t>no</a:t>
            </a:r>
            <a:r>
              <a:rPr lang="en-US" b="1" dirty="0" smtClean="0"/>
              <a:t> comas.</a:t>
            </a:r>
          </a:p>
          <a:p>
            <a:r>
              <a:rPr lang="en-US" dirty="0" smtClean="0"/>
              <a:t>Don’t eat.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Dorm</a:t>
            </a:r>
            <a:r>
              <a:rPr lang="en-US" b="1" dirty="0" err="1" smtClean="0"/>
              <a:t>ir</a:t>
            </a:r>
            <a:r>
              <a:rPr lang="en-US" dirty="0" err="1" smtClean="0"/>
              <a:t>→duerm</a:t>
            </a:r>
            <a:r>
              <a:rPr lang="en-US" b="1" dirty="0" err="1" smtClean="0"/>
              <a:t>o</a:t>
            </a:r>
            <a:r>
              <a:rPr lang="en-US" dirty="0" err="1" smtClean="0"/>
              <a:t>→duerm</a:t>
            </a:r>
            <a:r>
              <a:rPr lang="en-US" b="1" dirty="0" err="1" smtClean="0"/>
              <a:t>as</a:t>
            </a:r>
            <a:r>
              <a:rPr lang="en-US" dirty="0" err="1" smtClean="0"/>
              <a:t>→</a:t>
            </a:r>
            <a:r>
              <a:rPr lang="en-US" b="1" dirty="0" err="1" smtClean="0"/>
              <a:t>No</a:t>
            </a:r>
            <a:r>
              <a:rPr lang="en-US" b="1" dirty="0" smtClean="0"/>
              <a:t> </a:t>
            </a:r>
            <a:r>
              <a:rPr lang="en-US" b="1" dirty="0" err="1" smtClean="0"/>
              <a:t>duermas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Don’t sleep.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These verbs </a:t>
            </a:r>
            <a:r>
              <a:rPr lang="en-US" b="1" dirty="0" smtClean="0"/>
              <a:t>have irregular negative informal commands.</a:t>
            </a:r>
          </a:p>
          <a:p>
            <a:r>
              <a:rPr lang="en-US" b="1" dirty="0" err="1" smtClean="0"/>
              <a:t>Dar</a:t>
            </a:r>
            <a:r>
              <a:rPr lang="en-US" dirty="0" err="1" smtClean="0"/>
              <a:t>→</a:t>
            </a:r>
            <a:r>
              <a:rPr lang="en-US" b="1" dirty="0" err="1" smtClean="0"/>
              <a:t>no</a:t>
            </a:r>
            <a:r>
              <a:rPr lang="en-US" b="1" dirty="0" smtClean="0"/>
              <a:t> des. </a:t>
            </a:r>
            <a:r>
              <a:rPr lang="en-US" dirty="0" smtClean="0"/>
              <a:t>(Don’t give.)</a:t>
            </a:r>
          </a:p>
          <a:p>
            <a:r>
              <a:rPr lang="en-US" b="1" dirty="0" err="1" smtClean="0"/>
              <a:t>Ser</a:t>
            </a:r>
            <a:r>
              <a:rPr lang="en-US" dirty="0" err="1" smtClean="0"/>
              <a:t>→</a:t>
            </a:r>
            <a:r>
              <a:rPr lang="en-US" b="1" dirty="0" err="1" smtClean="0"/>
              <a:t>no</a:t>
            </a:r>
            <a:r>
              <a:rPr lang="en-US" b="1" dirty="0" smtClean="0"/>
              <a:t> seas</a:t>
            </a:r>
            <a:r>
              <a:rPr lang="en-US" dirty="0" smtClean="0"/>
              <a:t>.  (Don’t be.)</a:t>
            </a:r>
          </a:p>
          <a:p>
            <a:r>
              <a:rPr lang="en-US" b="1" dirty="0" err="1" smtClean="0"/>
              <a:t>Ir</a:t>
            </a:r>
            <a:r>
              <a:rPr lang="en-US" dirty="0" err="1" smtClean="0"/>
              <a:t>→</a:t>
            </a:r>
            <a:r>
              <a:rPr lang="en-US" b="1" dirty="0" err="1" smtClean="0"/>
              <a:t>no</a:t>
            </a:r>
            <a:r>
              <a:rPr lang="en-US" b="1" dirty="0" smtClean="0"/>
              <a:t> </a:t>
            </a:r>
            <a:r>
              <a:rPr lang="en-US" b="1" dirty="0" err="1" smtClean="0"/>
              <a:t>vayas</a:t>
            </a:r>
            <a:r>
              <a:rPr lang="en-US" b="1" dirty="0" smtClean="0"/>
              <a:t>.  </a:t>
            </a:r>
            <a:r>
              <a:rPr lang="en-US" dirty="0" smtClean="0"/>
              <a:t>(Don’t go.)</a:t>
            </a:r>
          </a:p>
          <a:p>
            <a:r>
              <a:rPr lang="en-US" b="1" dirty="0" err="1" smtClean="0"/>
              <a:t>Poner</a:t>
            </a:r>
            <a:r>
              <a:rPr lang="en-US" b="1" dirty="0" smtClean="0"/>
              <a:t> →no </a:t>
            </a:r>
            <a:r>
              <a:rPr lang="en-US" b="1" dirty="0" err="1" smtClean="0"/>
              <a:t>pongas</a:t>
            </a:r>
            <a:r>
              <a:rPr lang="en-US" b="1" dirty="0" smtClean="0"/>
              <a:t>. </a:t>
            </a:r>
          </a:p>
          <a:p>
            <a:r>
              <a:rPr lang="en-US" b="1" dirty="0" err="1" smtClean="0"/>
              <a:t>Salir</a:t>
            </a:r>
            <a:r>
              <a:rPr lang="en-US" b="1" dirty="0" smtClean="0"/>
              <a:t> →no </a:t>
            </a:r>
            <a:r>
              <a:rPr lang="en-US" b="1" dirty="0" err="1" smtClean="0"/>
              <a:t>salgas</a:t>
            </a:r>
            <a:r>
              <a:rPr lang="en-US" b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These verbs </a:t>
            </a:r>
            <a:r>
              <a:rPr lang="en-US" b="1" dirty="0" smtClean="0"/>
              <a:t>have irregular negative informal commands.</a:t>
            </a:r>
          </a:p>
          <a:p>
            <a:r>
              <a:rPr lang="en-US" b="1" dirty="0" err="1" smtClean="0"/>
              <a:t>Hacer</a:t>
            </a:r>
            <a:r>
              <a:rPr lang="en-US" b="1" dirty="0" smtClean="0"/>
              <a:t> →no </a:t>
            </a:r>
            <a:r>
              <a:rPr lang="en-US" b="1" dirty="0" err="1" smtClean="0"/>
              <a:t>hagas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Decir</a:t>
            </a:r>
            <a:r>
              <a:rPr lang="en-US" b="1" dirty="0" smtClean="0"/>
              <a:t> →no </a:t>
            </a:r>
            <a:r>
              <a:rPr lang="en-US" b="1" dirty="0" err="1" smtClean="0"/>
              <a:t>digas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Tener</a:t>
            </a:r>
            <a:r>
              <a:rPr lang="en-US" b="1" dirty="0" smtClean="0"/>
              <a:t> →no </a:t>
            </a:r>
            <a:r>
              <a:rPr lang="en-US" b="1" dirty="0" err="1" smtClean="0"/>
              <a:t>tengas</a:t>
            </a:r>
            <a:endParaRPr lang="en-US" b="1" dirty="0" smtClean="0"/>
          </a:p>
          <a:p>
            <a:r>
              <a:rPr lang="en-US" b="1" dirty="0" err="1" smtClean="0"/>
              <a:t>Venir</a:t>
            </a:r>
            <a:r>
              <a:rPr lang="en-US" b="1" dirty="0" smtClean="0"/>
              <a:t> →no </a:t>
            </a:r>
            <a:r>
              <a:rPr lang="en-US" b="1" dirty="0" err="1" smtClean="0"/>
              <a:t>vengas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These verbs </a:t>
            </a:r>
            <a:r>
              <a:rPr lang="en-US" b="1" dirty="0" smtClean="0"/>
              <a:t>have irregular affirmative command forms.</a:t>
            </a:r>
          </a:p>
          <a:p>
            <a:r>
              <a:rPr lang="en-US" dirty="0" err="1" smtClean="0"/>
              <a:t>hacer→Haz</a:t>
            </a:r>
            <a:r>
              <a:rPr lang="en-US" dirty="0" smtClean="0"/>
              <a:t>. (Do.)</a:t>
            </a:r>
          </a:p>
          <a:p>
            <a:r>
              <a:rPr lang="en-US" dirty="0" err="1" smtClean="0"/>
              <a:t>Ir→Ve</a:t>
            </a:r>
            <a:r>
              <a:rPr lang="en-US" dirty="0" smtClean="0"/>
              <a:t>. (Go.)</a:t>
            </a:r>
          </a:p>
          <a:p>
            <a:r>
              <a:rPr lang="en-US" dirty="0" err="1" smtClean="0"/>
              <a:t>Poner→Pon</a:t>
            </a:r>
            <a:r>
              <a:rPr lang="en-US" dirty="0" smtClean="0"/>
              <a:t>. (Put/place.)</a:t>
            </a:r>
          </a:p>
          <a:p>
            <a:r>
              <a:rPr lang="en-US" dirty="0" err="1" smtClean="0"/>
              <a:t>Salir→Sal</a:t>
            </a:r>
            <a:r>
              <a:rPr lang="en-US" dirty="0" smtClean="0"/>
              <a:t>. (Leave.)</a:t>
            </a:r>
          </a:p>
          <a:p>
            <a:r>
              <a:rPr lang="en-US" dirty="0" err="1" smtClean="0"/>
              <a:t>Ser→Sé</a:t>
            </a:r>
            <a:r>
              <a:rPr lang="en-US" dirty="0" smtClean="0"/>
              <a:t>. (Be.)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#4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Tener→Ten</a:t>
            </a:r>
            <a:r>
              <a:rPr lang="en-US" dirty="0" smtClean="0"/>
              <a:t>. (Have.)</a:t>
            </a:r>
          </a:p>
          <a:p>
            <a:r>
              <a:rPr lang="en-US" dirty="0" err="1" smtClean="0"/>
              <a:t>Venir→Ven</a:t>
            </a:r>
            <a:r>
              <a:rPr lang="en-US" dirty="0" smtClean="0"/>
              <a:t>. </a:t>
            </a:r>
            <a:r>
              <a:rPr lang="en-US" dirty="0"/>
              <a:t> </a:t>
            </a:r>
            <a:r>
              <a:rPr lang="en-US" dirty="0" smtClean="0"/>
              <a:t>(Come.)</a:t>
            </a:r>
          </a:p>
          <a:p>
            <a:r>
              <a:rPr lang="en-US" dirty="0" err="1" smtClean="0"/>
              <a:t>Decir</a:t>
            </a:r>
            <a:r>
              <a:rPr lang="en-US" dirty="0" smtClean="0"/>
              <a:t> →Di. (Say. Tell.)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338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¡Exprésate! UNO Chapter 7</vt:lpstr>
      <vt:lpstr>Punto #1</vt:lpstr>
      <vt:lpstr>Punto #2</vt:lpstr>
      <vt:lpstr>Punto #3</vt:lpstr>
      <vt:lpstr>Punto #3 continued…</vt:lpstr>
      <vt:lpstr>Punto #4</vt:lpstr>
      <vt:lpstr>Punto #4</vt:lpstr>
      <vt:lpstr>Punto #4</vt:lpstr>
      <vt:lpstr>Punto #4 continued…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7</dc:title>
  <dc:creator>aford</dc:creator>
  <cp:lastModifiedBy>Amanda Ford</cp:lastModifiedBy>
  <cp:revision>17</cp:revision>
  <dcterms:created xsi:type="dcterms:W3CDTF">2011-09-29T14:19:24Z</dcterms:created>
  <dcterms:modified xsi:type="dcterms:W3CDTF">2015-01-27T19:08:17Z</dcterms:modified>
</cp:coreProperties>
</file>