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764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55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901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0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5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6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0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2CDE-6F08-4AEF-96E8-01290D6BF8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3337F8-AE9B-4B7E-8BA8-DCC7683FD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8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Proyecto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Reflexive Verbs, Daily Routines, Body Parts</a:t>
            </a:r>
          </a:p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8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701866" cy="3880773"/>
          </a:xfrm>
        </p:spPr>
        <p:txBody>
          <a:bodyPr/>
          <a:lstStyle/>
          <a:p>
            <a:r>
              <a:rPr lang="en-US" dirty="0" smtClean="0"/>
              <a:t>Must use 10 nouns from vocab list (bold)</a:t>
            </a:r>
          </a:p>
          <a:p>
            <a:r>
              <a:rPr lang="en-US" dirty="0" smtClean="0"/>
              <a:t>Must use 7 reflexive verbs from verb list (underlined)</a:t>
            </a:r>
          </a:p>
          <a:p>
            <a:r>
              <a:rPr lang="en-US" dirty="0" smtClean="0"/>
              <a:t>Must present using PowerPoint, </a:t>
            </a:r>
            <a:r>
              <a:rPr lang="en-US" dirty="0" err="1" smtClean="0"/>
              <a:t>Prezi</a:t>
            </a:r>
            <a:r>
              <a:rPr lang="en-US" smtClean="0"/>
              <a:t>, etc. </a:t>
            </a:r>
            <a:r>
              <a:rPr lang="en-US" dirty="0" smtClean="0"/>
              <a:t>with at least 7 slides (excluding title slide)</a:t>
            </a:r>
          </a:p>
          <a:p>
            <a:r>
              <a:rPr lang="en-US" dirty="0" smtClean="0"/>
              <a:t>Photos must be in color (on presentation only)</a:t>
            </a:r>
          </a:p>
          <a:p>
            <a:r>
              <a:rPr lang="en-US" dirty="0" smtClean="0"/>
              <a:t>Must have (at least) 1 sentence per slide</a:t>
            </a:r>
          </a:p>
          <a:p>
            <a:r>
              <a:rPr lang="en-US" dirty="0" smtClean="0"/>
              <a:t>Must turn in hard copy of presentation (3 slides per page) on: </a:t>
            </a:r>
          </a:p>
          <a:p>
            <a:r>
              <a:rPr lang="en-US" dirty="0" smtClean="0"/>
              <a:t>Presentation saved to H drive, email, cloud storage, or thumb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Having all required elements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Correct Conjugations / Reflexive Pronouns</a:t>
            </a:r>
          </a:p>
          <a:p>
            <a:r>
              <a:rPr lang="en-US" dirty="0" smtClean="0"/>
              <a:t>Accents/Punctuation</a:t>
            </a:r>
          </a:p>
          <a:p>
            <a:r>
              <a:rPr lang="en-US" dirty="0" smtClean="0"/>
              <a:t>Grammar</a:t>
            </a:r>
          </a:p>
          <a:p>
            <a:r>
              <a:rPr lang="en-US" dirty="0" smtClean="0"/>
              <a:t>Effort</a:t>
            </a:r>
          </a:p>
          <a:p>
            <a:r>
              <a:rPr lang="en-US" dirty="0" smtClean="0"/>
              <a:t>Flow</a:t>
            </a:r>
          </a:p>
          <a:p>
            <a:r>
              <a:rPr lang="en-US" dirty="0" smtClean="0"/>
              <a:t>Pronunciation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120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Proyecto</vt:lpstr>
      <vt:lpstr>Requirements:</vt:lpstr>
      <vt:lpstr>Graded  On: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</dc:title>
  <dc:creator>Amanda Ford</dc:creator>
  <cp:lastModifiedBy>Amanda Ford</cp:lastModifiedBy>
  <cp:revision>5</cp:revision>
  <dcterms:created xsi:type="dcterms:W3CDTF">2013-11-21T13:31:53Z</dcterms:created>
  <dcterms:modified xsi:type="dcterms:W3CDTF">2013-11-21T14:57:46Z</dcterms:modified>
</cp:coreProperties>
</file>