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46905-B4D8-4544-958F-32F2CAB6AE2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F8561-FD90-4AE5-A17F-69ADFDD0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7ABE48-BA47-4C57-AA3F-54003EFCE3D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051418-7350-40AD-AA4B-DAE1406342F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6-2</a:t>
            </a:r>
            <a:br>
              <a:rPr lang="en-US" dirty="0" smtClean="0"/>
            </a:br>
            <a:r>
              <a:rPr lang="en-US" dirty="0" smtClean="0"/>
              <a:t>Informal Commands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To tell someone you address as </a:t>
            </a:r>
            <a:r>
              <a:rPr lang="en-US" b="1" dirty="0" err="1" smtClean="0"/>
              <a:t>tú</a:t>
            </a:r>
            <a:r>
              <a:rPr lang="en-US" b="1" dirty="0" smtClean="0"/>
              <a:t> </a:t>
            </a:r>
            <a:r>
              <a:rPr lang="en-US" dirty="0" smtClean="0"/>
              <a:t>to do something, use an </a:t>
            </a:r>
            <a:r>
              <a:rPr lang="en-US" b="1" dirty="0" smtClean="0"/>
              <a:t>affirmative informal command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To form (+) informal command of regular or stem-changing verbs:</a:t>
            </a:r>
          </a:p>
          <a:p>
            <a:pPr>
              <a:lnSpc>
                <a:spcPct val="160000"/>
              </a:lnSpc>
              <a:buNone/>
            </a:pPr>
            <a:endParaRPr lang="en-US" dirty="0" smtClean="0"/>
          </a:p>
          <a:p>
            <a:pPr lvl="1">
              <a:lnSpc>
                <a:spcPct val="160000"/>
              </a:lnSpc>
            </a:pPr>
            <a:r>
              <a:rPr lang="en-US" dirty="0" smtClean="0"/>
              <a:t>Drop the final</a:t>
            </a:r>
            <a:r>
              <a:rPr lang="en-US" b="1" dirty="0" smtClean="0"/>
              <a:t> </a:t>
            </a:r>
            <a:r>
              <a:rPr lang="en-US" b="1" dirty="0" smtClean="0"/>
              <a:t>-s </a:t>
            </a:r>
            <a:r>
              <a:rPr lang="en-US" dirty="0" smtClean="0"/>
              <a:t>off the end of the </a:t>
            </a:r>
            <a:r>
              <a:rPr lang="en-US" b="1" dirty="0" err="1" smtClean="0"/>
              <a:t>tú</a:t>
            </a:r>
            <a:r>
              <a:rPr lang="en-US" dirty="0" smtClean="0"/>
              <a:t> </a:t>
            </a:r>
            <a:r>
              <a:rPr lang="en-US" dirty="0" smtClean="0"/>
              <a:t>form of the verb.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hablar-hablas-habla</a:t>
            </a:r>
            <a:r>
              <a:rPr lang="en-US" dirty="0" smtClean="0"/>
              <a:t> </a:t>
            </a:r>
            <a:r>
              <a:rPr lang="en-US" dirty="0" smtClean="0"/>
              <a:t>(Speak.)</a:t>
            </a:r>
          </a:p>
          <a:p>
            <a:endParaRPr lang="en-US" dirty="0"/>
          </a:p>
          <a:p>
            <a:r>
              <a:rPr lang="en-US" dirty="0" smtClean="0"/>
              <a:t>comer-comes-come </a:t>
            </a:r>
            <a:r>
              <a:rPr lang="en-US" dirty="0" smtClean="0"/>
              <a:t>(Eat.)</a:t>
            </a:r>
          </a:p>
          <a:p>
            <a:endParaRPr lang="en-US" dirty="0"/>
          </a:p>
          <a:p>
            <a:r>
              <a:rPr lang="en-US" dirty="0" err="1" smtClean="0"/>
              <a:t>Pedir-pides-pide</a:t>
            </a:r>
            <a:r>
              <a:rPr lang="en-US" dirty="0" smtClean="0"/>
              <a:t> </a:t>
            </a:r>
            <a:r>
              <a:rPr lang="en-US" dirty="0" smtClean="0"/>
              <a:t>(Ask for…)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letter.</a:t>
            </a:r>
          </a:p>
          <a:p>
            <a:r>
              <a:rPr lang="en-US" dirty="0" err="1" smtClean="0"/>
              <a:t>Escribir</a:t>
            </a:r>
            <a:r>
              <a:rPr lang="en-US" dirty="0" smtClean="0"/>
              <a:t>-__________-__________</a:t>
            </a:r>
          </a:p>
          <a:p>
            <a:endParaRPr lang="en-US" dirty="0"/>
          </a:p>
          <a:p>
            <a:r>
              <a:rPr lang="en-US" dirty="0" smtClean="0"/>
              <a:t>Read the book.</a:t>
            </a:r>
          </a:p>
          <a:p>
            <a:r>
              <a:rPr lang="en-US" dirty="0" smtClean="0"/>
              <a:t>Leer-__________-__________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Irregular</a:t>
            </a:r>
            <a:r>
              <a:rPr lang="en-US" dirty="0" smtClean="0"/>
              <a:t> Affirmative Informal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endParaRPr lang="en-US" dirty="0" smtClean="0"/>
          </a:p>
          <a:p>
            <a:r>
              <a:rPr lang="en-US" dirty="0" err="1" smtClean="0"/>
              <a:t>Venir</a:t>
            </a:r>
            <a:endParaRPr lang="en-US" dirty="0" smtClean="0"/>
          </a:p>
          <a:p>
            <a:r>
              <a:rPr lang="en-US" dirty="0" err="1" smtClean="0"/>
              <a:t>Poner</a:t>
            </a:r>
            <a:endParaRPr lang="en-US" dirty="0" smtClean="0"/>
          </a:p>
          <a:p>
            <a:r>
              <a:rPr lang="en-US" dirty="0" err="1" smtClean="0"/>
              <a:t>Ir</a:t>
            </a:r>
            <a:endParaRPr lang="en-US" dirty="0" smtClean="0"/>
          </a:p>
          <a:p>
            <a:r>
              <a:rPr lang="en-US" dirty="0" smtClean="0"/>
              <a:t>Ser</a:t>
            </a:r>
          </a:p>
          <a:p>
            <a:r>
              <a:rPr lang="en-US" dirty="0" err="1" smtClean="0"/>
              <a:t>Hacer</a:t>
            </a:r>
            <a:endParaRPr lang="en-US" dirty="0" smtClean="0"/>
          </a:p>
          <a:p>
            <a:r>
              <a:rPr lang="en-US" dirty="0" err="1" smtClean="0"/>
              <a:t>Salir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ten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ven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pon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ve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sé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haz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107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Chapter 6-2 Informal Commands</vt:lpstr>
      <vt:lpstr>Punto #1</vt:lpstr>
      <vt:lpstr>Punto #2</vt:lpstr>
      <vt:lpstr>Punto #2</vt:lpstr>
      <vt:lpstr>Práctica</vt:lpstr>
      <vt:lpstr>Irregular Affirmative Informal Commands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6-2 Informal Commands</dc:title>
  <dc:creator>aford</dc:creator>
  <cp:lastModifiedBy>aford</cp:lastModifiedBy>
  <cp:revision>3</cp:revision>
  <dcterms:created xsi:type="dcterms:W3CDTF">2013-01-29T16:05:49Z</dcterms:created>
  <dcterms:modified xsi:type="dcterms:W3CDTF">2013-01-29T16:23:09Z</dcterms:modified>
</cp:coreProperties>
</file>