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7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2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0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4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9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0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0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8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33C24-6CC6-482F-9B49-FAA0DB8D7B8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0111-D032-4603-972A-DE1F33673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2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 / House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5-2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2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Write the translation of the following paragraph into English, skipping lines.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After translating the paragraph, answer the questions about the paragraph on the slide following the paragraph.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1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Casa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352"/>
            <a:ext cx="10515600" cy="5057611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habitación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del </a:t>
            </a:r>
            <a:r>
              <a:rPr lang="en-US" dirty="0" err="1" smtClean="0"/>
              <a:t>baño</a:t>
            </a:r>
            <a:r>
              <a:rPr lang="en-US" dirty="0" smtClean="0"/>
              <a:t>. 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cocina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al </a:t>
            </a:r>
            <a:r>
              <a:rPr lang="en-US" dirty="0" err="1" smtClean="0"/>
              <a:t>lado</a:t>
            </a:r>
            <a:r>
              <a:rPr lang="en-US" dirty="0" smtClean="0"/>
              <a:t> de la </a:t>
            </a:r>
            <a:r>
              <a:rPr lang="en-US" dirty="0" err="1" smtClean="0"/>
              <a:t>sala</a:t>
            </a:r>
            <a:r>
              <a:rPr lang="en-US" dirty="0" smtClean="0"/>
              <a:t>. 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comedor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detrás</a:t>
            </a:r>
            <a:r>
              <a:rPr lang="en-US" dirty="0" smtClean="0"/>
              <a:t> del </a:t>
            </a:r>
            <a:r>
              <a:rPr lang="en-US" dirty="0" err="1" smtClean="0"/>
              <a:t>garaje</a:t>
            </a:r>
            <a:r>
              <a:rPr lang="en-US" dirty="0" smtClean="0"/>
              <a:t>.  En la </a:t>
            </a:r>
            <a:r>
              <a:rPr lang="en-US" dirty="0" err="1" smtClean="0"/>
              <a:t>sala</a:t>
            </a:r>
            <a:r>
              <a:rPr lang="en-US" dirty="0" smtClean="0"/>
              <a:t>, mi sofa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delante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ventanas</a:t>
            </a:r>
            <a:r>
              <a:rPr lang="en-US" dirty="0" smtClean="0"/>
              <a:t>.  En mi </a:t>
            </a:r>
            <a:r>
              <a:rPr lang="en-US" dirty="0" err="1" smtClean="0"/>
              <a:t>comedor</a:t>
            </a:r>
            <a:r>
              <a:rPr lang="en-US" dirty="0" smtClean="0"/>
              <a:t>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sillas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debajo</a:t>
            </a:r>
            <a:r>
              <a:rPr lang="en-US" dirty="0" smtClean="0"/>
              <a:t> de la mesa.  En mi </a:t>
            </a:r>
            <a:r>
              <a:rPr lang="en-US" dirty="0" err="1" smtClean="0"/>
              <a:t>habitación</a:t>
            </a:r>
            <a:r>
              <a:rPr lang="en-US" dirty="0" smtClean="0"/>
              <a:t>, mi </a:t>
            </a:r>
            <a:r>
              <a:rPr lang="en-US" dirty="0" err="1" smtClean="0"/>
              <a:t>escritorio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al </a:t>
            </a:r>
            <a:r>
              <a:rPr lang="en-US" dirty="0" err="1" smtClean="0"/>
              <a:t>lado</a:t>
            </a:r>
            <a:r>
              <a:rPr lang="en-US" dirty="0" smtClean="0"/>
              <a:t> de la </a:t>
            </a:r>
            <a:r>
              <a:rPr lang="en-US" dirty="0" err="1" smtClean="0"/>
              <a:t>puerta</a:t>
            </a:r>
            <a:r>
              <a:rPr lang="en-US" dirty="0" smtClean="0"/>
              <a:t>. 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encima</a:t>
            </a:r>
            <a:r>
              <a:rPr lang="en-US" dirty="0" smtClean="0"/>
              <a:t> del </a:t>
            </a:r>
            <a:r>
              <a:rPr lang="en-US" dirty="0" err="1" smtClean="0"/>
              <a:t>escritorio</a:t>
            </a:r>
            <a:r>
              <a:rPr lang="en-US" dirty="0" smtClean="0"/>
              <a:t>. 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cama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lejos</a:t>
            </a:r>
            <a:r>
              <a:rPr lang="en-US" dirty="0" smtClean="0"/>
              <a:t> de la </a:t>
            </a:r>
            <a:r>
              <a:rPr lang="en-US" dirty="0" err="1" smtClean="0"/>
              <a:t>puerta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(Fill in with </a:t>
            </a:r>
            <a:r>
              <a:rPr lang="en-US" dirty="0" err="1" smtClean="0"/>
              <a:t>estar</a:t>
            </a:r>
            <a:r>
              <a:rPr lang="en-US" dirty="0" smtClean="0"/>
              <a:t> + preposition)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Las </a:t>
            </a:r>
            <a:r>
              <a:rPr lang="en-US" dirty="0" err="1" smtClean="0"/>
              <a:t>sillas</a:t>
            </a:r>
            <a:r>
              <a:rPr lang="en-US" dirty="0" smtClean="0"/>
              <a:t> en el </a:t>
            </a:r>
            <a:r>
              <a:rPr lang="en-US" dirty="0" err="1" smtClean="0"/>
              <a:t>comedor</a:t>
            </a:r>
            <a:r>
              <a:rPr lang="en-US" dirty="0" smtClean="0"/>
              <a:t> _____ _____ _____ la mesa.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La </a:t>
            </a:r>
            <a:r>
              <a:rPr lang="en-US" dirty="0" err="1" smtClean="0"/>
              <a:t>cama</a:t>
            </a:r>
            <a:r>
              <a:rPr lang="en-US" dirty="0" smtClean="0"/>
              <a:t> _____ _____ _____ la </a:t>
            </a:r>
            <a:r>
              <a:rPr lang="en-US" dirty="0" err="1" smtClean="0"/>
              <a:t>puerta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El </a:t>
            </a:r>
            <a:r>
              <a:rPr lang="en-US" dirty="0" err="1" smtClean="0"/>
              <a:t>comedor</a:t>
            </a:r>
            <a:r>
              <a:rPr lang="en-US" dirty="0" smtClean="0"/>
              <a:t> _____ _____ _____ </a:t>
            </a:r>
            <a:r>
              <a:rPr lang="en-US" dirty="0" err="1" smtClean="0"/>
              <a:t>garaje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La </a:t>
            </a:r>
            <a:r>
              <a:rPr lang="en-US" dirty="0" err="1" smtClean="0"/>
              <a:t>habitación</a:t>
            </a:r>
            <a:r>
              <a:rPr lang="en-US" dirty="0" smtClean="0"/>
              <a:t> _____ _____ ____ </a:t>
            </a:r>
            <a:r>
              <a:rPr lang="en-US" dirty="0" err="1" smtClean="0"/>
              <a:t>baño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El </a:t>
            </a:r>
            <a:r>
              <a:rPr lang="en-US" dirty="0" err="1" smtClean="0"/>
              <a:t>escritorio</a:t>
            </a:r>
            <a:r>
              <a:rPr lang="en-US" dirty="0" smtClean="0"/>
              <a:t> _____ ____ _____ _____ la </a:t>
            </a:r>
            <a:r>
              <a:rPr lang="en-US" dirty="0" err="1" smtClean="0"/>
              <a:t>puerta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El sofa _____ _____ _____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ventanas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Los </a:t>
            </a:r>
            <a:r>
              <a:rPr lang="en-US" dirty="0" err="1" smtClean="0"/>
              <a:t>libros</a:t>
            </a:r>
            <a:r>
              <a:rPr lang="en-US" dirty="0" smtClean="0"/>
              <a:t> _____ ____ _____ </a:t>
            </a:r>
            <a:r>
              <a:rPr lang="en-US" dirty="0" err="1" smtClean="0"/>
              <a:t>escritorio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2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186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Prepositions / House Vocab</vt:lpstr>
      <vt:lpstr>DIRECTIONS:</vt:lpstr>
      <vt:lpstr>Mi Casa</vt:lpstr>
      <vt:lpstr>QUESTIONS (Fill in with estar + preposition)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/ House Vocab</dc:title>
  <dc:creator>Amanda Ford</dc:creator>
  <cp:lastModifiedBy>Amanda Ford</cp:lastModifiedBy>
  <cp:revision>3</cp:revision>
  <cp:lastPrinted>2014-05-19T13:22:04Z</cp:lastPrinted>
  <dcterms:created xsi:type="dcterms:W3CDTF">2014-05-19T13:17:15Z</dcterms:created>
  <dcterms:modified xsi:type="dcterms:W3CDTF">2014-05-19T16:28:26Z</dcterms:modified>
</cp:coreProperties>
</file>