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4"/>
  </p:handout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114" y="2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A8CD50-D992-4930-A9F0-A71873934C10}" type="datetimeFigureOut">
              <a:rPr lang="en-US" smtClean="0"/>
              <a:t>5/14/2015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3249FF-3169-4953-9B94-4D792B7EAA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69923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C6848-37D4-4499-BBCB-BB645CA455B4}" type="datetimeFigureOut">
              <a:rPr lang="en-US" smtClean="0"/>
              <a:pPr/>
              <a:t>5/14/2015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5AF0-7B1B-4D03-B41C-B681F3BAC3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C6848-37D4-4499-BBCB-BB645CA455B4}" type="datetimeFigureOut">
              <a:rPr lang="en-US" smtClean="0"/>
              <a:pPr/>
              <a:t>5/14/2015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5AF0-7B1B-4D03-B41C-B681F3BAC3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C6848-37D4-4499-BBCB-BB645CA455B4}" type="datetimeFigureOut">
              <a:rPr lang="en-US" smtClean="0"/>
              <a:pPr/>
              <a:t>5/14/2015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5AF0-7B1B-4D03-B41C-B681F3BAC3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C6848-37D4-4499-BBCB-BB645CA455B4}" type="datetimeFigureOut">
              <a:rPr lang="en-US" smtClean="0"/>
              <a:pPr/>
              <a:t>5/14/2015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5AF0-7B1B-4D03-B41C-B681F3BAC3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C6848-37D4-4499-BBCB-BB645CA455B4}" type="datetimeFigureOut">
              <a:rPr lang="en-US" smtClean="0"/>
              <a:pPr/>
              <a:t>5/14/2015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5AF0-7B1B-4D03-B41C-B681F3BAC3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C6848-37D4-4499-BBCB-BB645CA455B4}" type="datetimeFigureOut">
              <a:rPr lang="en-US" smtClean="0"/>
              <a:pPr/>
              <a:t>5/14/2015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5AF0-7B1B-4D03-B41C-B681F3BAC3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C6848-37D4-4499-BBCB-BB645CA455B4}" type="datetimeFigureOut">
              <a:rPr lang="en-US" smtClean="0"/>
              <a:pPr/>
              <a:t>5/14/2015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5AF0-7B1B-4D03-B41C-B681F3BAC3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C6848-37D4-4499-BBCB-BB645CA455B4}" type="datetimeFigureOut">
              <a:rPr lang="en-US" smtClean="0"/>
              <a:pPr/>
              <a:t>5/14/2015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5AF0-7B1B-4D03-B41C-B681F3BAC3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C6848-37D4-4499-BBCB-BB645CA455B4}" type="datetimeFigureOut">
              <a:rPr lang="en-US" smtClean="0"/>
              <a:pPr/>
              <a:t>5/14/2015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5AF0-7B1B-4D03-B41C-B681F3BAC3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C6848-37D4-4499-BBCB-BB645CA455B4}" type="datetimeFigureOut">
              <a:rPr lang="en-US" smtClean="0"/>
              <a:pPr/>
              <a:t>5/14/2015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5AF0-7B1B-4D03-B41C-B681F3BAC3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C6848-37D4-4499-BBCB-BB645CA455B4}" type="datetimeFigureOut">
              <a:rPr lang="en-US" smtClean="0"/>
              <a:pPr/>
              <a:t>5/14/2015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5AF0-7B1B-4D03-B41C-B681F3BAC3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6C6848-37D4-4499-BBCB-BB645CA455B4}" type="datetimeFigureOut">
              <a:rPr lang="en-US" smtClean="0"/>
              <a:pPr/>
              <a:t>5/14/2015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4B5AF0-7B1B-4D03-B41C-B681F3BAC33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5-1 TEST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Spanish I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5</a:t>
            </a:r>
            <a:r>
              <a:rPr lang="en-US" dirty="0" smtClean="0"/>
              <a:t>-1 </a:t>
            </a:r>
            <a:r>
              <a:rPr lang="en-US" dirty="0" err="1" smtClean="0"/>
              <a:t>vocab</a:t>
            </a:r>
            <a:r>
              <a:rPr lang="en-US" dirty="0" smtClean="0"/>
              <a:t> pg 158-159 (family, descriptions)</a:t>
            </a:r>
          </a:p>
          <a:p>
            <a:r>
              <a:rPr lang="en-US" dirty="0" smtClean="0"/>
              <a:t>Possessive adjectives pg 162 (my, his, their)</a:t>
            </a:r>
          </a:p>
          <a:p>
            <a:r>
              <a:rPr lang="en-US" dirty="0" smtClean="0"/>
              <a:t>Stem-changing verbs pg 164, 166, and </a:t>
            </a:r>
            <a:r>
              <a:rPr lang="en-US" dirty="0" err="1" smtClean="0"/>
              <a:t>Powerpoint</a:t>
            </a:r>
            <a:r>
              <a:rPr lang="en-US" dirty="0" smtClean="0"/>
              <a:t> (E-IE</a:t>
            </a:r>
            <a:r>
              <a:rPr lang="en-US" smtClean="0"/>
              <a:t>, O-UE) </a:t>
            </a:r>
            <a:endParaRPr lang="en-US" dirty="0"/>
          </a:p>
          <a:p>
            <a:r>
              <a:rPr lang="en-US" dirty="0" smtClean="0"/>
              <a:t>WHEN: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1609</TotalTime>
  <Words>41</Words>
  <Application>Microsoft Office PowerPoint</Application>
  <PresentationFormat>On-screen Show (4:3)</PresentationFormat>
  <Paragraphs>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Chapter 5-1 TEST</vt:lpstr>
      <vt:lpstr>PowerPoint Presentation</vt:lpstr>
    </vt:vector>
  </TitlesOfParts>
  <Company>NAFCS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5-1 TEST</dc:title>
  <dc:creator>aford</dc:creator>
  <cp:lastModifiedBy>Amanda Ford</cp:lastModifiedBy>
  <cp:revision>13</cp:revision>
  <cp:lastPrinted>2015-05-11T16:56:49Z</cp:lastPrinted>
  <dcterms:created xsi:type="dcterms:W3CDTF">2013-04-25T15:00:00Z</dcterms:created>
  <dcterms:modified xsi:type="dcterms:W3CDTF">2015-05-14T14:20:41Z</dcterms:modified>
</cp:coreProperties>
</file>