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8" r:id="rId3"/>
    <p:sldId id="257" r:id="rId4"/>
    <p:sldId id="262" r:id="rId5"/>
    <p:sldId id="263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724D8-702E-4676-8AA1-A06DEA9B8A6E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3DC4B-E96A-4A78-A8FB-86B71292A9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56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5AE949E-0267-4B9F-903E-D07EB7A9EBE8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A4CA5F-C6B0-492B-BBF9-210F64958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49E-0267-4B9F-903E-D07EB7A9EBE8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CA5F-C6B0-492B-BBF9-210F64958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5AE949E-0267-4B9F-903E-D07EB7A9EBE8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DA4CA5F-C6B0-492B-BBF9-210F64958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49E-0267-4B9F-903E-D07EB7A9EBE8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A4CA5F-C6B0-492B-BBF9-210F64958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49E-0267-4B9F-903E-D07EB7A9EBE8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DA4CA5F-C6B0-492B-BBF9-210F64958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AE949E-0267-4B9F-903E-D07EB7A9EBE8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A4CA5F-C6B0-492B-BBF9-210F64958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AE949E-0267-4B9F-903E-D07EB7A9EBE8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DA4CA5F-C6B0-492B-BBF9-210F64958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49E-0267-4B9F-903E-D07EB7A9EBE8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A4CA5F-C6B0-492B-BBF9-210F64958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49E-0267-4B9F-903E-D07EB7A9EBE8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A4CA5F-C6B0-492B-BBF9-210F64958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49E-0267-4B9F-903E-D07EB7A9EBE8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A4CA5F-C6B0-492B-BBF9-210F64958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5AE949E-0267-4B9F-903E-D07EB7A9EBE8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DA4CA5F-C6B0-492B-BBF9-210F649588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AE949E-0267-4B9F-903E-D07EB7A9EBE8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A4CA5F-C6B0-492B-BBF9-210F649588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¡Exprésate! UNO</a:t>
            </a:r>
            <a:br>
              <a:rPr lang="en-US" dirty="0" smtClean="0"/>
            </a:br>
            <a:r>
              <a:rPr lang="en-US" dirty="0" smtClean="0"/>
              <a:t>Chapter 5-1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Stem-Changing Verbs: e-</a:t>
            </a:r>
            <a:r>
              <a:rPr lang="en-US" dirty="0" err="1" smtClean="0"/>
              <a:t>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E-IE Stem-Changing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“e” changes to “</a:t>
            </a:r>
            <a:r>
              <a:rPr lang="en-US" dirty="0" err="1" smtClean="0"/>
              <a:t>ie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All forms except </a:t>
            </a:r>
            <a:r>
              <a:rPr lang="en-US" dirty="0" err="1" smtClean="0"/>
              <a:t>nosotros</a:t>
            </a:r>
            <a:r>
              <a:rPr lang="en-US" dirty="0" smtClean="0"/>
              <a:t> and </a:t>
            </a:r>
            <a:r>
              <a:rPr lang="en-US" dirty="0" err="1" smtClean="0"/>
              <a:t>vosotros</a:t>
            </a:r>
            <a:r>
              <a:rPr lang="en-US" dirty="0" smtClean="0"/>
              <a:t> forms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E-IE Stem Changing Verbs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562600"/>
          </a:xfrm>
        </p:spPr>
        <p:txBody>
          <a:bodyPr/>
          <a:lstStyle/>
          <a:p>
            <a:r>
              <a:rPr lang="en-US" dirty="0" err="1" smtClean="0"/>
              <a:t>Empezar</a:t>
            </a:r>
            <a:r>
              <a:rPr lang="en-US" dirty="0" smtClean="0"/>
              <a:t>: to begin, to start</a:t>
            </a:r>
          </a:p>
          <a:p>
            <a:endParaRPr lang="en-US" dirty="0"/>
          </a:p>
          <a:p>
            <a:r>
              <a:rPr lang="en-US" dirty="0" err="1" smtClean="0"/>
              <a:t>Comenzar</a:t>
            </a:r>
            <a:r>
              <a:rPr lang="en-US" dirty="0" smtClean="0"/>
              <a:t>: to begin, to start</a:t>
            </a:r>
          </a:p>
          <a:p>
            <a:endParaRPr lang="en-US" dirty="0"/>
          </a:p>
          <a:p>
            <a:r>
              <a:rPr lang="en-US" dirty="0" err="1" smtClean="0"/>
              <a:t>Entender</a:t>
            </a:r>
            <a:r>
              <a:rPr lang="en-US" dirty="0" smtClean="0"/>
              <a:t>: to understand</a:t>
            </a:r>
          </a:p>
          <a:p>
            <a:endParaRPr lang="en-US" dirty="0"/>
          </a:p>
          <a:p>
            <a:r>
              <a:rPr lang="en-US" dirty="0" err="1" smtClean="0"/>
              <a:t>Querer</a:t>
            </a:r>
            <a:r>
              <a:rPr lang="en-US" dirty="0" smtClean="0"/>
              <a:t>: to want</a:t>
            </a:r>
          </a:p>
          <a:p>
            <a:endParaRPr lang="en-US" dirty="0"/>
          </a:p>
          <a:p>
            <a:r>
              <a:rPr lang="en-US" dirty="0" err="1" smtClean="0"/>
              <a:t>Tener</a:t>
            </a:r>
            <a:r>
              <a:rPr lang="en-US" dirty="0" smtClean="0"/>
              <a:t>: to have (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: irregular)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E-IE Stem Changing Verbs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Cerrar</a:t>
            </a:r>
            <a:r>
              <a:rPr lang="en-US" dirty="0" smtClean="0"/>
              <a:t>: to close</a:t>
            </a:r>
          </a:p>
          <a:p>
            <a:endParaRPr lang="en-US" dirty="0" smtClean="0"/>
          </a:p>
          <a:p>
            <a:r>
              <a:rPr lang="en-US" dirty="0" err="1" smtClean="0"/>
              <a:t>Preferir</a:t>
            </a:r>
            <a:r>
              <a:rPr lang="en-US" dirty="0" smtClean="0"/>
              <a:t>: to prefer</a:t>
            </a:r>
          </a:p>
          <a:p>
            <a:endParaRPr lang="en-US" dirty="0" smtClean="0"/>
          </a:p>
          <a:p>
            <a:r>
              <a:rPr lang="en-US" dirty="0" err="1" smtClean="0"/>
              <a:t>Merendar</a:t>
            </a:r>
            <a:r>
              <a:rPr lang="en-US" dirty="0" smtClean="0"/>
              <a:t>: to have a snack</a:t>
            </a:r>
          </a:p>
          <a:p>
            <a:endParaRPr lang="en-US" dirty="0" smtClean="0"/>
          </a:p>
          <a:p>
            <a:r>
              <a:rPr lang="en-US" dirty="0" err="1" smtClean="0"/>
              <a:t>Recomendar</a:t>
            </a:r>
            <a:r>
              <a:rPr lang="en-US" dirty="0" smtClean="0"/>
              <a:t>: to recommend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E-IE Stem Changing Verbs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Sentar</a:t>
            </a:r>
            <a:r>
              <a:rPr lang="en-US" dirty="0" smtClean="0"/>
              <a:t>: to sit</a:t>
            </a:r>
          </a:p>
          <a:p>
            <a:endParaRPr lang="en-US" dirty="0" smtClean="0"/>
          </a:p>
          <a:p>
            <a:r>
              <a:rPr lang="en-US" dirty="0" err="1" smtClean="0"/>
              <a:t>Pensar</a:t>
            </a:r>
            <a:r>
              <a:rPr lang="en-US" dirty="0" smtClean="0"/>
              <a:t>: to think</a:t>
            </a:r>
          </a:p>
          <a:p>
            <a:endParaRPr lang="en-US" dirty="0" smtClean="0"/>
          </a:p>
          <a:p>
            <a:r>
              <a:rPr lang="en-US" dirty="0" err="1" smtClean="0"/>
              <a:t>Pensar</a:t>
            </a:r>
            <a:r>
              <a:rPr lang="en-US" dirty="0" smtClean="0"/>
              <a:t> en: to think about</a:t>
            </a:r>
          </a:p>
          <a:p>
            <a:endParaRPr lang="en-US" dirty="0" smtClean="0"/>
          </a:p>
          <a:p>
            <a:r>
              <a:rPr lang="en-US" dirty="0" err="1" smtClean="0"/>
              <a:t>Sentir</a:t>
            </a:r>
            <a:r>
              <a:rPr lang="en-US" dirty="0" smtClean="0"/>
              <a:t>: to feel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E-IE Stem-Changing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“</a:t>
            </a:r>
            <a:r>
              <a:rPr lang="en-US" dirty="0" err="1" smtClean="0"/>
              <a:t>empezar</a:t>
            </a:r>
            <a:r>
              <a:rPr lang="en-US" dirty="0" smtClean="0"/>
              <a:t> a” followed by an </a:t>
            </a:r>
            <a:r>
              <a:rPr lang="en-US" b="1" dirty="0" smtClean="0"/>
              <a:t>infinitive: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 to say what you or others start to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err="1" smtClean="0"/>
              <a:t>Yo</a:t>
            </a:r>
            <a:r>
              <a:rPr lang="en-US" dirty="0" smtClean="0"/>
              <a:t> / </a:t>
            </a:r>
            <a:r>
              <a:rPr lang="en-US" dirty="0" err="1" smtClean="0"/>
              <a:t>querer</a:t>
            </a:r>
            <a:r>
              <a:rPr lang="en-US" dirty="0" smtClean="0"/>
              <a:t>:</a:t>
            </a:r>
          </a:p>
          <a:p>
            <a:pPr>
              <a:lnSpc>
                <a:spcPct val="160000"/>
              </a:lnSpc>
            </a:pPr>
            <a:r>
              <a:rPr lang="en-US" dirty="0" err="1" smtClean="0"/>
              <a:t>Nosotros</a:t>
            </a:r>
            <a:r>
              <a:rPr lang="en-US" dirty="0" smtClean="0"/>
              <a:t> / </a:t>
            </a:r>
            <a:r>
              <a:rPr lang="en-US" dirty="0" err="1" smtClean="0"/>
              <a:t>empezar</a:t>
            </a:r>
            <a:r>
              <a:rPr lang="en-US" dirty="0" smtClean="0"/>
              <a:t>:</a:t>
            </a:r>
          </a:p>
          <a:p>
            <a:pPr>
              <a:lnSpc>
                <a:spcPct val="160000"/>
              </a:lnSpc>
            </a:pPr>
            <a:r>
              <a:rPr lang="en-US" dirty="0" err="1" smtClean="0"/>
              <a:t>Ellos</a:t>
            </a:r>
            <a:r>
              <a:rPr lang="en-US" dirty="0" smtClean="0"/>
              <a:t> / </a:t>
            </a:r>
            <a:r>
              <a:rPr lang="en-US" dirty="0" err="1" smtClean="0"/>
              <a:t>merendar</a:t>
            </a:r>
            <a:r>
              <a:rPr lang="en-US" dirty="0" smtClean="0"/>
              <a:t>:</a:t>
            </a:r>
          </a:p>
          <a:p>
            <a:pPr>
              <a:lnSpc>
                <a:spcPct val="160000"/>
              </a:lnSpc>
            </a:pPr>
            <a:r>
              <a:rPr lang="en-US" dirty="0" err="1" smtClean="0"/>
              <a:t>Tú</a:t>
            </a:r>
            <a:r>
              <a:rPr lang="en-US" dirty="0" smtClean="0"/>
              <a:t> / </a:t>
            </a:r>
            <a:r>
              <a:rPr lang="en-US" dirty="0" err="1" smtClean="0"/>
              <a:t>entender</a:t>
            </a:r>
            <a:r>
              <a:rPr lang="en-US" dirty="0" smtClean="0"/>
              <a:t>: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Ella / </a:t>
            </a:r>
            <a:r>
              <a:rPr lang="en-US" dirty="0" err="1" smtClean="0"/>
              <a:t>tener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Práctica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We / want: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 / begins: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They / understand: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 (</a:t>
            </a:r>
            <a:r>
              <a:rPr lang="en-US" dirty="0" err="1" smtClean="0"/>
              <a:t>inf</a:t>
            </a:r>
            <a:r>
              <a:rPr lang="en-US" dirty="0" smtClean="0"/>
              <a:t>) / have: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 / have a snack: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Práctica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/ recommend</a:t>
            </a:r>
          </a:p>
          <a:p>
            <a:r>
              <a:rPr lang="en-US" dirty="0" smtClean="0"/>
              <a:t>She / closes</a:t>
            </a:r>
          </a:p>
          <a:p>
            <a:r>
              <a:rPr lang="en-US" dirty="0" smtClean="0"/>
              <a:t>We / think</a:t>
            </a:r>
          </a:p>
          <a:p>
            <a:r>
              <a:rPr lang="en-US" dirty="0" smtClean="0"/>
              <a:t>They / think about</a:t>
            </a:r>
          </a:p>
          <a:p>
            <a:r>
              <a:rPr lang="en-US" dirty="0" smtClean="0"/>
              <a:t>My mom / sits</a:t>
            </a:r>
          </a:p>
          <a:p>
            <a:r>
              <a:rPr lang="en-US" dirty="0" smtClean="0"/>
              <a:t>Her sister / prefers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96</TotalTime>
  <Words>208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Wingdings</vt:lpstr>
      <vt:lpstr>Wingdings 2</vt:lpstr>
      <vt:lpstr>Median</vt:lpstr>
      <vt:lpstr>¡Exprésate! UNO Chapter 5-1</vt:lpstr>
      <vt:lpstr>E-IE Stem-Changing Verbs</vt:lpstr>
      <vt:lpstr>E-IE Stem Changing Verbs #1</vt:lpstr>
      <vt:lpstr>E-IE Stem Changing Verbs #2</vt:lpstr>
      <vt:lpstr>E-IE Stem Changing Verbs #3</vt:lpstr>
      <vt:lpstr>E-IE Stem-Changing</vt:lpstr>
      <vt:lpstr>Práctica</vt:lpstr>
      <vt:lpstr>Más Práctica #1</vt:lpstr>
      <vt:lpstr>Más Práctica #2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5-1</dc:title>
  <dc:creator>aford</dc:creator>
  <cp:lastModifiedBy>Amanda Ford</cp:lastModifiedBy>
  <cp:revision>7</cp:revision>
  <cp:lastPrinted>2015-05-01T16:52:28Z</cp:lastPrinted>
  <dcterms:created xsi:type="dcterms:W3CDTF">2012-02-01T19:16:48Z</dcterms:created>
  <dcterms:modified xsi:type="dcterms:W3CDTF">2015-05-01T17:34:44Z</dcterms:modified>
</cp:coreProperties>
</file>