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4E35-ADF2-4047-A73F-FDAA026E62C1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3DC9C7-4B6A-4FE8-91CA-F487F30F95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145F-9638-496B-A83D-27D4E95CA4A6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7DCF-61ED-4380-A1B7-EE4C8A670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145F-9638-496B-A83D-27D4E95CA4A6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7DCF-61ED-4380-A1B7-EE4C8A670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145F-9638-496B-A83D-27D4E95CA4A6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7DCF-61ED-4380-A1B7-EE4C8A670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145F-9638-496B-A83D-27D4E95CA4A6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7DCF-61ED-4380-A1B7-EE4C8A670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145F-9638-496B-A83D-27D4E95CA4A6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7DCF-61ED-4380-A1B7-EE4C8A670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145F-9638-496B-A83D-27D4E95CA4A6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7DCF-61ED-4380-A1B7-EE4C8A670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145F-9638-496B-A83D-27D4E95CA4A6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7DCF-61ED-4380-A1B7-EE4C8A670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145F-9638-496B-A83D-27D4E95CA4A6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7DCF-61ED-4380-A1B7-EE4C8A670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145F-9638-496B-A83D-27D4E95CA4A6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7DCF-61ED-4380-A1B7-EE4C8A670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145F-9638-496B-A83D-27D4E95CA4A6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7DCF-61ED-4380-A1B7-EE4C8A670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145F-9638-496B-A83D-27D4E95CA4A6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7DCF-61ED-4380-A1B7-EE4C8A670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B145F-9638-496B-A83D-27D4E95CA4A6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B7DCF-61ED-4380-A1B7-EE4C8A670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Stem-Changing Verbs</a:t>
            </a:r>
            <a:br>
              <a:rPr lang="en-US" dirty="0" smtClean="0"/>
            </a:br>
            <a:r>
              <a:rPr lang="en-US" dirty="0" smtClean="0"/>
              <a:t>E-I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</a:t>
            </a:r>
          </a:p>
          <a:p>
            <a:r>
              <a:rPr lang="en-US" dirty="0" smtClean="0"/>
              <a:t>Chapter 5-1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Drop –</a:t>
            </a:r>
            <a:r>
              <a:rPr lang="en-US" dirty="0" err="1" smtClean="0"/>
              <a:t>ir</a:t>
            </a:r>
            <a:r>
              <a:rPr lang="en-US" dirty="0" smtClean="0"/>
              <a:t> </a:t>
            </a:r>
            <a:r>
              <a:rPr lang="en-US" dirty="0" smtClean="0"/>
              <a:t>ending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Change the E that closest to the </a:t>
            </a:r>
            <a:r>
              <a:rPr lang="en-US" dirty="0" smtClean="0"/>
              <a:t>ending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Conjugate as normal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Stem-Changes in all forms except 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smtClean="0"/>
              <a:t>forms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 to get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To ask for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To repeat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To get dressed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To serve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10000"/>
              </a:lnSpc>
            </a:pPr>
            <a:r>
              <a:rPr lang="en-US" dirty="0" err="1" smtClean="0"/>
              <a:t>consequir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lnSpc>
                <a:spcPct val="210000"/>
              </a:lnSpc>
            </a:pPr>
            <a:r>
              <a:rPr lang="en-US" dirty="0"/>
              <a:t> </a:t>
            </a:r>
            <a:r>
              <a:rPr lang="en-US" dirty="0" err="1" smtClean="0"/>
              <a:t>pedir</a:t>
            </a:r>
            <a:endParaRPr lang="en-US" dirty="0" smtClean="0"/>
          </a:p>
          <a:p>
            <a:pPr>
              <a:lnSpc>
                <a:spcPct val="210000"/>
              </a:lnSpc>
            </a:pPr>
            <a:r>
              <a:rPr lang="en-US" dirty="0"/>
              <a:t> </a:t>
            </a:r>
            <a:r>
              <a:rPr lang="en-US" dirty="0" err="1" smtClean="0"/>
              <a:t>repetir</a:t>
            </a:r>
            <a:endParaRPr lang="en-US" dirty="0" smtClean="0"/>
          </a:p>
          <a:p>
            <a:pPr>
              <a:lnSpc>
                <a:spcPct val="210000"/>
              </a:lnSpc>
            </a:pPr>
            <a:r>
              <a:rPr lang="en-US" dirty="0"/>
              <a:t> </a:t>
            </a:r>
            <a:r>
              <a:rPr lang="en-US" dirty="0" err="1" smtClean="0"/>
              <a:t>vestir</a:t>
            </a:r>
            <a:endParaRPr lang="en-US" dirty="0" smtClean="0"/>
          </a:p>
          <a:p>
            <a:pPr>
              <a:lnSpc>
                <a:spcPct val="160000"/>
              </a:lnSpc>
            </a:pPr>
            <a:r>
              <a:rPr lang="en-US" dirty="0"/>
              <a:t> </a:t>
            </a:r>
            <a:r>
              <a:rPr lang="en-US" dirty="0" err="1" smtClean="0"/>
              <a:t>servir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Práctica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Ella _____ (</a:t>
            </a:r>
            <a:r>
              <a:rPr lang="en-US" dirty="0" err="1" smtClean="0"/>
              <a:t>servir</a:t>
            </a:r>
            <a:r>
              <a:rPr lang="en-US" dirty="0" smtClean="0"/>
              <a:t>) la comida.</a:t>
            </a:r>
          </a:p>
          <a:p>
            <a:endParaRPr lang="en-US" dirty="0"/>
          </a:p>
          <a:p>
            <a:r>
              <a:rPr lang="en-US" dirty="0" err="1" smtClean="0"/>
              <a:t>Yo</a:t>
            </a:r>
            <a:r>
              <a:rPr lang="en-US" dirty="0" smtClean="0"/>
              <a:t> _____ (</a:t>
            </a:r>
            <a:r>
              <a:rPr lang="en-US" dirty="0" err="1" smtClean="0"/>
              <a:t>conseguir</a:t>
            </a:r>
            <a:r>
              <a:rPr lang="en-US" dirty="0" smtClean="0"/>
              <a:t>) el </a:t>
            </a:r>
            <a:r>
              <a:rPr lang="en-US" dirty="0" err="1" smtClean="0"/>
              <a:t>libro</a:t>
            </a:r>
            <a:r>
              <a:rPr lang="en-US" dirty="0" smtClean="0"/>
              <a:t> de </a:t>
            </a:r>
            <a:r>
              <a:rPr lang="en-US" dirty="0" err="1" smtClean="0"/>
              <a:t>español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Las </a:t>
            </a:r>
            <a:r>
              <a:rPr lang="en-US" dirty="0" err="1" smtClean="0"/>
              <a:t>profesoras</a:t>
            </a:r>
            <a:r>
              <a:rPr lang="en-US" dirty="0" smtClean="0"/>
              <a:t> _____ (</a:t>
            </a:r>
            <a:r>
              <a:rPr lang="en-US" dirty="0" err="1" smtClean="0"/>
              <a:t>repetir</a:t>
            </a:r>
            <a:r>
              <a:rPr lang="en-US" dirty="0" smtClean="0"/>
              <a:t>)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dirreciones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Práctica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_____ (</a:t>
            </a:r>
            <a:r>
              <a:rPr lang="en-US" dirty="0" err="1" smtClean="0"/>
              <a:t>vestir</a:t>
            </a:r>
            <a:r>
              <a:rPr lang="en-US" dirty="0" smtClean="0"/>
              <a:t>) en </a:t>
            </a:r>
            <a:r>
              <a:rPr lang="en-US" dirty="0" err="1" smtClean="0"/>
              <a:t>nuestra</a:t>
            </a:r>
            <a:r>
              <a:rPr lang="en-US" dirty="0" smtClean="0"/>
              <a:t> </a:t>
            </a:r>
            <a:r>
              <a:rPr lang="en-US" dirty="0" err="1" smtClean="0"/>
              <a:t>habitación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Usted</a:t>
            </a:r>
            <a:r>
              <a:rPr lang="en-US" dirty="0" smtClean="0"/>
              <a:t> _____ (</a:t>
            </a:r>
            <a:r>
              <a:rPr lang="en-US" dirty="0" err="1" smtClean="0"/>
              <a:t>pedir</a:t>
            </a:r>
            <a:r>
              <a:rPr lang="en-US" dirty="0" smtClean="0"/>
              <a:t>) el </a:t>
            </a:r>
            <a:r>
              <a:rPr lang="en-US" dirty="0" err="1" smtClean="0"/>
              <a:t>helado</a:t>
            </a:r>
            <a:r>
              <a:rPr lang="en-US" dirty="0" smtClean="0"/>
              <a:t> chocolate.</a:t>
            </a:r>
          </a:p>
          <a:p>
            <a:endParaRPr lang="en-US" dirty="0"/>
          </a:p>
          <a:p>
            <a:r>
              <a:rPr lang="en-US" dirty="0" err="1" smtClean="0"/>
              <a:t>Tú</a:t>
            </a:r>
            <a:r>
              <a:rPr lang="en-US" dirty="0" smtClean="0"/>
              <a:t> _____ (</a:t>
            </a:r>
            <a:r>
              <a:rPr lang="en-US" dirty="0" err="1" smtClean="0"/>
              <a:t>servir</a:t>
            </a:r>
            <a:r>
              <a:rPr lang="en-US" dirty="0" smtClean="0"/>
              <a:t>) la comida china.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111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Stem-Changing Verbs E-I</vt:lpstr>
      <vt:lpstr>Info</vt:lpstr>
      <vt:lpstr>Verbs</vt:lpstr>
      <vt:lpstr>Práctica</vt:lpstr>
      <vt:lpstr>Más Práctica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Stem-Changing Verbs E-I</dc:title>
  <dc:creator>aford</dc:creator>
  <cp:lastModifiedBy>aford</cp:lastModifiedBy>
  <cp:revision>3</cp:revision>
  <dcterms:created xsi:type="dcterms:W3CDTF">2013-04-24T14:59:56Z</dcterms:created>
  <dcterms:modified xsi:type="dcterms:W3CDTF">2013-04-24T15:18:45Z</dcterms:modified>
</cp:coreProperties>
</file>