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1347C2-1E90-482A-801B-E87AEFF86EA5}" type="datetimeFigureOut">
              <a:rPr lang="en-US" smtClean="0"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2102F-C9A5-429E-BA70-5002577BF09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831765-2CC7-46B7-A05F-D2CAC9C6D40E}" type="datetimeFigureOut">
              <a:rPr lang="en-US" smtClean="0"/>
              <a:pPr/>
              <a:t>4/3/2013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A7DAA3-DBD3-44A4-A8D0-8A00C7B4F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Family / Description Project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Spanish I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Chapter 5-1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Project Details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PowerPoint Needs to Include: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Label 8 family members (any we’ve studied)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Picture 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Name (Ella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Rosa.)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Relationship to </a:t>
            </a:r>
            <a:r>
              <a:rPr lang="en-US" dirty="0" smtClean="0">
                <a:solidFill>
                  <a:schemeClr val="bg1"/>
                </a:solidFill>
              </a:rPr>
              <a:t>you (Ella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 mi </a:t>
            </a:r>
            <a:r>
              <a:rPr lang="en-US" dirty="0" err="1" smtClean="0">
                <a:solidFill>
                  <a:schemeClr val="bg1"/>
                </a:solidFill>
              </a:rPr>
              <a:t>madre</a:t>
            </a:r>
            <a:r>
              <a:rPr lang="en-US" dirty="0" smtClean="0">
                <a:solidFill>
                  <a:schemeClr val="bg1"/>
                </a:solidFill>
              </a:rPr>
              <a:t>.)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Age (Ella </a:t>
            </a:r>
            <a:r>
              <a:rPr lang="en-US" dirty="0" err="1" smtClean="0">
                <a:solidFill>
                  <a:schemeClr val="bg1"/>
                </a:solidFill>
              </a:rPr>
              <a:t>tiene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cuarenta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años</a:t>
            </a:r>
            <a:r>
              <a:rPr lang="en-US" dirty="0" smtClean="0">
                <a:solidFill>
                  <a:schemeClr val="bg1"/>
                </a:solidFill>
              </a:rPr>
              <a:t>.)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Color of eyes, hair (Ella </a:t>
            </a:r>
            <a:r>
              <a:rPr lang="en-US" dirty="0" err="1" smtClean="0">
                <a:solidFill>
                  <a:schemeClr val="bg1"/>
                </a:solidFill>
              </a:rPr>
              <a:t>tiene</a:t>
            </a:r>
            <a:r>
              <a:rPr lang="en-US" dirty="0" smtClean="0">
                <a:solidFill>
                  <a:schemeClr val="bg1"/>
                </a:solidFill>
              </a:rPr>
              <a:t>…)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Long/short hair (Ella </a:t>
            </a:r>
            <a:r>
              <a:rPr lang="en-US" dirty="0" err="1" smtClean="0">
                <a:solidFill>
                  <a:schemeClr val="bg1"/>
                </a:solidFill>
              </a:rPr>
              <a:t>tiene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smtClean="0">
                <a:solidFill>
                  <a:schemeClr val="bg1"/>
                </a:solidFill>
              </a:rPr>
              <a:t>el </a:t>
            </a:r>
            <a:r>
              <a:rPr lang="en-US" dirty="0" err="1" smtClean="0">
                <a:solidFill>
                  <a:schemeClr val="bg1"/>
                </a:solidFill>
              </a:rPr>
              <a:t>pelo</a:t>
            </a:r>
            <a:r>
              <a:rPr lang="en-US" dirty="0" smtClean="0">
                <a:solidFill>
                  <a:schemeClr val="bg1"/>
                </a:solidFill>
              </a:rPr>
              <a:t>…)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Old / young (Ella </a:t>
            </a:r>
            <a:r>
              <a:rPr lang="en-US" dirty="0" err="1" smtClean="0">
                <a:solidFill>
                  <a:schemeClr val="bg1"/>
                </a:solidFill>
              </a:rPr>
              <a:t>es</a:t>
            </a:r>
            <a:r>
              <a:rPr lang="en-US" dirty="0" smtClean="0">
                <a:solidFill>
                  <a:schemeClr val="bg1"/>
                </a:solidFill>
              </a:rPr>
              <a:t>…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3 generations</a:t>
            </a: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You will be graded on: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Vocabulary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Labels / Spelling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Content / Grammar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Use of Photos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Attractiveness / Effort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25 points total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Count as a QUIZ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Other Important Info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Thursday and Friday: work on library computers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Deadline: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PowerPoint slides printout with sentences (4 slides per page)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Monday, April 8 IN CLASS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</TotalTime>
  <Words>129</Words>
  <Application>Microsoft Office PowerPoint</Application>
  <PresentationFormat>On-screen Show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Family / Description Project</vt:lpstr>
      <vt:lpstr>Project Details</vt:lpstr>
      <vt:lpstr>You will be graded on:</vt:lpstr>
      <vt:lpstr>Other Important Info</vt:lpstr>
    </vt:vector>
  </TitlesOfParts>
  <Company>NAFCS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Family / Description Project</dc:title>
  <dc:creator>AFord</dc:creator>
  <cp:lastModifiedBy>aford</cp:lastModifiedBy>
  <cp:revision>20</cp:revision>
  <dcterms:created xsi:type="dcterms:W3CDTF">2013-04-03T14:10:38Z</dcterms:created>
  <dcterms:modified xsi:type="dcterms:W3CDTF">2013-04-04T14:25:42Z</dcterms:modified>
</cp:coreProperties>
</file>