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DCBDB1A-0856-4D16-B508-377881164E61}" type="datetimeFigureOut">
              <a:rPr lang="en-US" smtClean="0"/>
              <a:pPr/>
              <a:t>4/1/2013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673472DC-4A59-48CE-BE3F-EB538B55FF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Family / Descriptions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5-1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Thin</a:t>
            </a:r>
            <a:br>
              <a:rPr lang="en-US" dirty="0" smtClean="0"/>
            </a:br>
            <a:r>
              <a:rPr lang="en-US" dirty="0" err="1" smtClean="0"/>
              <a:t>delgado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thi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1905000"/>
            <a:ext cx="5737859" cy="4572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gato</a:t>
            </a:r>
            <a:r>
              <a:rPr lang="en-US" dirty="0" smtClean="0"/>
              <a:t> / la </a:t>
            </a:r>
            <a:r>
              <a:rPr lang="en-US" dirty="0" err="1" smtClean="0"/>
              <a:t>gata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cat 1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038600" y="1676400"/>
            <a:ext cx="3828283" cy="3914505"/>
          </a:xfrm>
        </p:spPr>
      </p:pic>
      <p:pic>
        <p:nvPicPr>
          <p:cNvPr id="5" name="Picture 4" descr="cat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600" y="1919533"/>
            <a:ext cx="3429000" cy="45955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</a:t>
            </a:r>
            <a:br>
              <a:rPr lang="en-US" dirty="0" smtClean="0"/>
            </a:br>
            <a:r>
              <a:rPr lang="en-US" dirty="0" err="1" smtClean="0"/>
              <a:t>gordo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fa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80248" y="1752600"/>
            <a:ext cx="6796062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Brother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hermano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roth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609600"/>
            <a:ext cx="3810000" cy="565005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Sister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hermana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isters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6357750" cy="3962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Siblings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hermanos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sibling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" y="2438400"/>
            <a:ext cx="7483929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Son / daughter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hijo</a:t>
            </a:r>
            <a:r>
              <a:rPr lang="en-US" dirty="0" smtClean="0"/>
              <a:t> / la </a:t>
            </a:r>
            <a:r>
              <a:rPr lang="en-US" dirty="0" err="1" smtClean="0"/>
              <a:t>hija</a:t>
            </a:r>
            <a:endParaRPr lang="en-US" dirty="0"/>
          </a:p>
        </p:txBody>
      </p:sp>
      <p:pic>
        <p:nvPicPr>
          <p:cNvPr id="4" name="Content Placeholder 3" descr="daughter 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38300"/>
            <a:ext cx="6553200" cy="4914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Children / sons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ninos</a:t>
            </a:r>
            <a:endParaRPr lang="en-US" dirty="0"/>
          </a:p>
        </p:txBody>
      </p:sp>
      <p:pic>
        <p:nvPicPr>
          <p:cNvPr id="4" name="Content Placeholder 3" descr="child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1547242"/>
            <a:ext cx="6810375" cy="5101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Young</a:t>
            </a:r>
            <a:br>
              <a:rPr lang="en-US" dirty="0" smtClean="0"/>
            </a:br>
            <a:r>
              <a:rPr lang="en-US" dirty="0" err="1" smtClean="0"/>
              <a:t>joven</a:t>
            </a:r>
            <a:r>
              <a:rPr lang="en-US" dirty="0" smtClean="0"/>
              <a:t>(</a:t>
            </a:r>
            <a:r>
              <a:rPr lang="en-US" dirty="0" err="1" smtClean="0"/>
              <a:t>es</a:t>
            </a:r>
            <a:r>
              <a:rPr lang="en-US" dirty="0" smtClean="0"/>
              <a:t>) </a:t>
            </a:r>
            <a:endParaRPr lang="en-US" dirty="0"/>
          </a:p>
        </p:txBody>
      </p:sp>
      <p:pic>
        <p:nvPicPr>
          <p:cNvPr id="4" name="Content Placeholder 3" descr="you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" y="2438400"/>
            <a:ext cx="76200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Long</a:t>
            </a:r>
            <a:br>
              <a:rPr lang="en-US" dirty="0" smtClean="0"/>
            </a:br>
            <a:r>
              <a:rPr lang="en-US" dirty="0" smtClean="0"/>
              <a:t>largo(a) </a:t>
            </a:r>
            <a:endParaRPr lang="en-US" dirty="0"/>
          </a:p>
        </p:txBody>
      </p:sp>
      <p:pic>
        <p:nvPicPr>
          <p:cNvPr id="4" name="Content Placeholder 3" descr="lo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28800"/>
            <a:ext cx="7199703" cy="47910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Grandfather / grandmother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abuelo</a:t>
            </a:r>
            <a:r>
              <a:rPr lang="en-US" dirty="0" smtClean="0"/>
              <a:t> / la </a:t>
            </a:r>
            <a:r>
              <a:rPr lang="en-US" dirty="0" err="1" smtClean="0"/>
              <a:t>abuela</a:t>
            </a:r>
            <a:endParaRPr lang="en-US" dirty="0"/>
          </a:p>
        </p:txBody>
      </p:sp>
      <p:pic>
        <p:nvPicPr>
          <p:cNvPr id="7" name="Content Placeholder 6" descr="grandp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00600" y="2133600"/>
            <a:ext cx="3252643" cy="4495800"/>
          </a:xfrm>
        </p:spPr>
      </p:pic>
      <p:pic>
        <p:nvPicPr>
          <p:cNvPr id="8" name="Picture 7" descr="grand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8599" y="1600200"/>
            <a:ext cx="4323347" cy="2514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Mother / mom</a:t>
            </a:r>
            <a:br>
              <a:rPr lang="en-US" dirty="0" smtClean="0"/>
            </a:br>
            <a:r>
              <a:rPr lang="en-US" dirty="0" smtClean="0"/>
              <a:t>la </a:t>
            </a:r>
            <a:r>
              <a:rPr lang="en-US" dirty="0" err="1" smtClean="0"/>
              <a:t>madre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moth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2492" y="609601"/>
            <a:ext cx="4300408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Older</a:t>
            </a:r>
            <a:br>
              <a:rPr lang="en-US" dirty="0" smtClean="0"/>
            </a:br>
            <a:r>
              <a:rPr lang="en-US" dirty="0" smtClean="0"/>
              <a:t>mayor </a:t>
            </a:r>
            <a:endParaRPr lang="en-US" dirty="0"/>
          </a:p>
        </p:txBody>
      </p:sp>
      <p:pic>
        <p:nvPicPr>
          <p:cNvPr id="4" name="Content Placeholder 3" descr="ol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62200" y="2033451"/>
            <a:ext cx="5534025" cy="4653099"/>
          </a:xfrm>
        </p:spPr>
      </p:pic>
      <p:sp>
        <p:nvSpPr>
          <p:cNvPr id="5" name="Down Arrow 4"/>
          <p:cNvSpPr/>
          <p:nvPr/>
        </p:nvSpPr>
        <p:spPr>
          <a:xfrm>
            <a:off x="6705600" y="838200"/>
            <a:ext cx="484632" cy="2121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Younger</a:t>
            </a:r>
            <a:br>
              <a:rPr lang="en-US" dirty="0" smtClean="0"/>
            </a:br>
            <a:r>
              <a:rPr lang="en-US" dirty="0" err="1" smtClean="0"/>
              <a:t>menor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olde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649030"/>
            <a:ext cx="5991225" cy="5037520"/>
          </a:xfrm>
        </p:spPr>
      </p:pic>
      <p:sp>
        <p:nvSpPr>
          <p:cNvPr id="5" name="Down Arrow 4"/>
          <p:cNvSpPr/>
          <p:nvPr/>
        </p:nvSpPr>
        <p:spPr>
          <a:xfrm>
            <a:off x="5486400" y="685800"/>
            <a:ext cx="484632" cy="19690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Black</a:t>
            </a:r>
            <a:br>
              <a:rPr lang="en-US" dirty="0" smtClean="0"/>
            </a:br>
            <a:r>
              <a:rPr lang="en-US" dirty="0" smtClean="0"/>
              <a:t> negro(a)</a:t>
            </a:r>
            <a:endParaRPr lang="en-US" dirty="0"/>
          </a:p>
        </p:txBody>
      </p:sp>
      <p:pic>
        <p:nvPicPr>
          <p:cNvPr id="4" name="Content Placeholder 3" descr="black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777434"/>
            <a:ext cx="7391400" cy="491864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Grandson / granddaughter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nieto</a:t>
            </a:r>
            <a:r>
              <a:rPr lang="en-US" dirty="0" smtClean="0"/>
              <a:t> / la </a:t>
            </a:r>
            <a:r>
              <a:rPr lang="en-US" dirty="0" err="1" smtClean="0"/>
              <a:t>nieta</a:t>
            </a:r>
            <a:endParaRPr lang="en-US" dirty="0"/>
          </a:p>
        </p:txBody>
      </p:sp>
      <p:pic>
        <p:nvPicPr>
          <p:cNvPr id="4" name="Content Placeholder 3" descr="grandchildre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35394"/>
            <a:ext cx="5486400" cy="49749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Father / dad</a:t>
            </a:r>
            <a:br>
              <a:rPr lang="en-US" dirty="0" smtClean="0"/>
            </a:br>
            <a:r>
              <a:rPr lang="en-US" dirty="0" smtClean="0"/>
              <a:t>el padre</a:t>
            </a:r>
            <a:endParaRPr lang="en-US" dirty="0"/>
          </a:p>
        </p:txBody>
      </p:sp>
      <p:pic>
        <p:nvPicPr>
          <p:cNvPr id="4" name="Content Placeholder 3" descr="father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63204" y="533400"/>
            <a:ext cx="4042522" cy="5943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Parents</a:t>
            </a:r>
            <a:br>
              <a:rPr lang="en-US" dirty="0" smtClean="0"/>
            </a:br>
            <a:r>
              <a:rPr lang="en-US" dirty="0" smtClean="0"/>
              <a:t>los padres </a:t>
            </a:r>
            <a:endParaRPr lang="en-US" dirty="0"/>
          </a:p>
        </p:txBody>
      </p:sp>
      <p:pic>
        <p:nvPicPr>
          <p:cNvPr id="4" name="Content Placeholder 3" descr="par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600200"/>
            <a:ext cx="50292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Hair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pelo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hair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5800" y="426629"/>
            <a:ext cx="3419475" cy="618372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Dog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perro</a:t>
            </a:r>
            <a:r>
              <a:rPr lang="en-US" dirty="0" smtClean="0"/>
              <a:t> / la </a:t>
            </a:r>
            <a:r>
              <a:rPr lang="en-US" dirty="0" err="1" smtClean="0"/>
              <a:t>perra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dog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599" y="1600200"/>
            <a:ext cx="4022361" cy="2667000"/>
          </a:xfrm>
        </p:spPr>
      </p:pic>
      <p:pic>
        <p:nvPicPr>
          <p:cNvPr id="5" name="Picture 4" descr="dog 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65992" y="3810000"/>
            <a:ext cx="4206434" cy="2924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Person</a:t>
            </a:r>
            <a:br>
              <a:rPr lang="en-US" dirty="0" smtClean="0"/>
            </a:br>
            <a:r>
              <a:rPr lang="en-US" dirty="0" smtClean="0"/>
              <a:t>la persona </a:t>
            </a:r>
            <a:endParaRPr lang="en-US" dirty="0"/>
          </a:p>
        </p:txBody>
      </p:sp>
      <p:pic>
        <p:nvPicPr>
          <p:cNvPr id="4" name="Content Placeholder 3" descr="per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854028"/>
            <a:ext cx="6400800" cy="47944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Grandparents 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abuelos</a:t>
            </a:r>
            <a:endParaRPr lang="en-US" dirty="0"/>
          </a:p>
        </p:txBody>
      </p:sp>
      <p:pic>
        <p:nvPicPr>
          <p:cNvPr id="4" name="Content Placeholder 3" descr="grandparent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905000"/>
            <a:ext cx="4048125" cy="46679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Cousin</a:t>
            </a:r>
            <a:br>
              <a:rPr lang="en-US" dirty="0" smtClean="0"/>
            </a:br>
            <a:r>
              <a:rPr lang="en-US" dirty="0" smtClean="0"/>
              <a:t>el primo / la prima </a:t>
            </a:r>
            <a:endParaRPr lang="en-US" dirty="0"/>
          </a:p>
        </p:txBody>
      </p:sp>
      <p:pic>
        <p:nvPicPr>
          <p:cNvPr id="4" name="Content Placeholder 3" descr="cous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757" y="2286000"/>
            <a:ext cx="7892143" cy="4419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Cousins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primos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cousin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2133600"/>
            <a:ext cx="8028214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Nephew / niece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sobrino</a:t>
            </a:r>
            <a:r>
              <a:rPr lang="en-US" dirty="0" smtClean="0"/>
              <a:t> / la </a:t>
            </a:r>
            <a:r>
              <a:rPr lang="en-US" dirty="0" err="1" smtClean="0"/>
              <a:t>sobrina</a:t>
            </a:r>
            <a:endParaRPr lang="en-US" dirty="0"/>
          </a:p>
        </p:txBody>
      </p:sp>
      <p:pic>
        <p:nvPicPr>
          <p:cNvPr id="4" name="Content Placeholder 3" descr="niece and neph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71800" y="1676400"/>
            <a:ext cx="4886325" cy="4886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Nephews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sobrinos</a:t>
            </a:r>
            <a:endParaRPr lang="en-US" dirty="0"/>
          </a:p>
        </p:txBody>
      </p:sp>
      <p:pic>
        <p:nvPicPr>
          <p:cNvPr id="4" name="Content Placeholder 3" descr="niece and neph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685926"/>
            <a:ext cx="49530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Nieces and nephews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sobrinos</a:t>
            </a:r>
            <a:endParaRPr lang="en-US" dirty="0"/>
          </a:p>
        </p:txBody>
      </p:sp>
      <p:pic>
        <p:nvPicPr>
          <p:cNvPr id="4" name="Content Placeholder 3" descr="niece and nephew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95600" y="1600200"/>
            <a:ext cx="5114925" cy="51149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Everyone, all of us</a:t>
            </a:r>
            <a:br>
              <a:rPr lang="en-US" dirty="0" smtClean="0"/>
            </a:br>
            <a:r>
              <a:rPr lang="en-US" dirty="0" err="1" smtClean="0"/>
              <a:t>todos</a:t>
            </a:r>
            <a:r>
              <a:rPr lang="en-US" dirty="0" smtClean="0"/>
              <a:t>(as)</a:t>
            </a:r>
            <a:endParaRPr lang="en-US" dirty="0"/>
          </a:p>
        </p:txBody>
      </p:sp>
      <p:pic>
        <p:nvPicPr>
          <p:cNvPr id="4" name="Content Placeholder 3" descr="everyo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733676"/>
            <a:ext cx="7772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Deaf</a:t>
            </a:r>
            <a:br>
              <a:rPr lang="en-US" dirty="0" smtClean="0"/>
            </a:br>
            <a:r>
              <a:rPr lang="en-US" dirty="0" err="1" smtClean="0"/>
              <a:t>sordo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deaf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40694"/>
            <a:ext cx="4800600" cy="482203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have blue eyes</a:t>
            </a:r>
            <a:br>
              <a:rPr lang="en-US" dirty="0" smtClean="0"/>
            </a:br>
            <a:r>
              <a:rPr lang="en-US" dirty="0" err="1" smtClean="0"/>
              <a:t>tener</a:t>
            </a:r>
            <a:r>
              <a:rPr lang="en-US" dirty="0" smtClean="0"/>
              <a:t> los </a:t>
            </a:r>
            <a:r>
              <a:rPr lang="en-US" dirty="0" err="1" smtClean="0"/>
              <a:t>ojos</a:t>
            </a:r>
            <a:r>
              <a:rPr lang="en-US" dirty="0" smtClean="0"/>
              <a:t> </a:t>
            </a:r>
            <a:r>
              <a:rPr lang="en-US" dirty="0" err="1" smtClean="0"/>
              <a:t>azules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blue ey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777828"/>
            <a:ext cx="6400800" cy="47944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Uncle / aunt</a:t>
            </a:r>
            <a:br>
              <a:rPr lang="en-US" dirty="0" smtClean="0"/>
            </a:br>
            <a:r>
              <a:rPr lang="en-US" dirty="0" smtClean="0"/>
              <a:t>el </a:t>
            </a:r>
            <a:r>
              <a:rPr lang="en-US" dirty="0" err="1" smtClean="0"/>
              <a:t>tio</a:t>
            </a:r>
            <a:r>
              <a:rPr lang="en-US" dirty="0" smtClean="0"/>
              <a:t> / la </a:t>
            </a:r>
            <a:r>
              <a:rPr lang="en-US" dirty="0" err="1" smtClean="0"/>
              <a:t>tia</a:t>
            </a:r>
            <a:endParaRPr lang="en-US" dirty="0"/>
          </a:p>
        </p:txBody>
      </p:sp>
      <p:pic>
        <p:nvPicPr>
          <p:cNvPr id="4" name="Content Placeholder 3" descr="un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505200" y="1815772"/>
            <a:ext cx="4429125" cy="484220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Uncles and aunts</a:t>
            </a:r>
            <a:br>
              <a:rPr lang="en-US" dirty="0" smtClean="0"/>
            </a:br>
            <a:r>
              <a:rPr lang="en-US" dirty="0" smtClean="0"/>
              <a:t>los </a:t>
            </a:r>
            <a:r>
              <a:rPr lang="en-US" dirty="0" err="1" smtClean="0"/>
              <a:t>tios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unc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2590800"/>
            <a:ext cx="3720212" cy="40671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Quiet</a:t>
            </a:r>
            <a:br>
              <a:rPr lang="en-US" dirty="0" smtClean="0"/>
            </a:br>
            <a:r>
              <a:rPr lang="en-US" dirty="0" err="1" smtClean="0"/>
              <a:t>callado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quie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267200" y="2209800"/>
            <a:ext cx="3530764" cy="4343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Mischievous</a:t>
            </a:r>
            <a:br>
              <a:rPr lang="en-US" dirty="0" smtClean="0"/>
            </a:br>
            <a:r>
              <a:rPr lang="en-US" dirty="0" err="1" smtClean="0"/>
              <a:t>travieoso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mischievou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304800"/>
            <a:ext cx="4286250" cy="64293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 wear glasses</a:t>
            </a:r>
            <a:br>
              <a:rPr lang="en-US" dirty="0" smtClean="0"/>
            </a:br>
            <a:r>
              <a:rPr lang="en-US" dirty="0" err="1" smtClean="0"/>
              <a:t>usar</a:t>
            </a:r>
            <a:r>
              <a:rPr lang="en-US" dirty="0" smtClean="0"/>
              <a:t> </a:t>
            </a:r>
            <a:r>
              <a:rPr lang="en-US" dirty="0" err="1" smtClean="0"/>
              <a:t>lentes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Content Placeholder 3" descr="glass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1497958"/>
            <a:ext cx="5762625" cy="51790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Green</a:t>
            </a:r>
            <a:br>
              <a:rPr lang="en-US" dirty="0" smtClean="0"/>
            </a:br>
            <a:r>
              <a:rPr lang="en-US" dirty="0" err="1" smtClean="0"/>
              <a:t>verde</a:t>
            </a:r>
            <a:endParaRPr lang="en-US" dirty="0"/>
          </a:p>
        </p:txBody>
      </p:sp>
      <p:pic>
        <p:nvPicPr>
          <p:cNvPr id="4" name="Content Placeholder 3" descr="green y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91980" y="1981200"/>
            <a:ext cx="7085195" cy="47148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Old</a:t>
            </a:r>
            <a:br>
              <a:rPr lang="en-US" dirty="0" smtClean="0"/>
            </a:br>
            <a:r>
              <a:rPr lang="en-US" dirty="0" err="1" smtClean="0"/>
              <a:t>viejo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" name="Content Placeholder 3" descr="ol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573580"/>
            <a:ext cx="5381625" cy="51701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Gray-haired</a:t>
            </a:r>
            <a:br>
              <a:rPr lang="en-US" dirty="0" smtClean="0"/>
            </a:br>
            <a:r>
              <a:rPr lang="en-US" dirty="0" err="1" smtClean="0"/>
              <a:t>canoso</a:t>
            </a:r>
            <a:r>
              <a:rPr lang="en-US" dirty="0" smtClean="0"/>
              <a:t>(a)</a:t>
            </a:r>
            <a:endParaRPr lang="en-US" dirty="0"/>
          </a:p>
        </p:txBody>
      </p:sp>
      <p:pic>
        <p:nvPicPr>
          <p:cNvPr id="4" name="Content Placeholder 3" descr="gray haired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19200" y="2209800"/>
            <a:ext cx="5638533" cy="42289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Dark brown</a:t>
            </a:r>
            <a:br>
              <a:rPr lang="en-US" dirty="0" smtClean="0"/>
            </a:br>
            <a:r>
              <a:rPr lang="en-US" dirty="0" err="1" smtClean="0"/>
              <a:t>castano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dark bro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429000" y="304800"/>
            <a:ext cx="4505325" cy="609269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Blind</a:t>
            </a:r>
            <a:br>
              <a:rPr lang="en-US" dirty="0" smtClean="0"/>
            </a:br>
            <a:r>
              <a:rPr lang="en-US" dirty="0" err="1" smtClean="0"/>
              <a:t>ciego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blin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2057400"/>
            <a:ext cx="6755984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Short</a:t>
            </a:r>
            <a:br>
              <a:rPr lang="en-US" dirty="0" smtClean="0"/>
            </a:br>
            <a:r>
              <a:rPr lang="en-US" dirty="0" err="1" smtClean="0"/>
              <a:t>corto</a:t>
            </a:r>
            <a:r>
              <a:rPr lang="en-US" dirty="0" smtClean="0"/>
              <a:t>(a) </a:t>
            </a:r>
            <a:endParaRPr lang="en-US" dirty="0"/>
          </a:p>
        </p:txBody>
      </p:sp>
      <p:pic>
        <p:nvPicPr>
          <p:cNvPr id="4" name="Content Placeholder 3" descr="shor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124200" y="152400"/>
            <a:ext cx="4667250" cy="62310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Brown</a:t>
            </a:r>
            <a:br>
              <a:rPr lang="en-US" dirty="0" smtClean="0"/>
            </a:br>
            <a:r>
              <a:rPr lang="en-US" dirty="0" smtClean="0"/>
              <a:t>de color cafe </a:t>
            </a:r>
            <a:endParaRPr lang="en-US" dirty="0"/>
          </a:p>
        </p:txBody>
      </p:sp>
      <p:pic>
        <p:nvPicPr>
          <p:cNvPr id="4" name="Content Placeholder 3" descr="brow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66257" y="1600200"/>
            <a:ext cx="5682343" cy="4972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435</TotalTime>
  <Words>79</Words>
  <Application>Microsoft Office PowerPoint</Application>
  <PresentationFormat>On-screen Show (4:3)</PresentationFormat>
  <Paragraphs>45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Opulent</vt:lpstr>
      <vt:lpstr>Family / Descriptions</vt:lpstr>
      <vt:lpstr>Grandfather / grandmother el abuelo / la abuela</vt:lpstr>
      <vt:lpstr>Grandparents  los abuelos</vt:lpstr>
      <vt:lpstr>Quiet callado(a) </vt:lpstr>
      <vt:lpstr>Gray-haired canoso(a)</vt:lpstr>
      <vt:lpstr>Dark brown castano(a) </vt:lpstr>
      <vt:lpstr>Blind ciego(a) </vt:lpstr>
      <vt:lpstr>Short corto(a) </vt:lpstr>
      <vt:lpstr>Brown de color cafe </vt:lpstr>
      <vt:lpstr>Thin delgado(a) </vt:lpstr>
      <vt:lpstr>Cat el gato / la gata </vt:lpstr>
      <vt:lpstr>Fat gordo(a) </vt:lpstr>
      <vt:lpstr>Brother el hermano </vt:lpstr>
      <vt:lpstr>Sister la hermana </vt:lpstr>
      <vt:lpstr>Siblings los hermanos </vt:lpstr>
      <vt:lpstr>Son / daughter el hijo / la hija</vt:lpstr>
      <vt:lpstr>Children / sons los ninos</vt:lpstr>
      <vt:lpstr>Young joven(es) </vt:lpstr>
      <vt:lpstr>Long largo(a) </vt:lpstr>
      <vt:lpstr>Mother / mom la madre </vt:lpstr>
      <vt:lpstr>Older mayor </vt:lpstr>
      <vt:lpstr>Younger menor </vt:lpstr>
      <vt:lpstr>Black  negro(a)</vt:lpstr>
      <vt:lpstr>Grandson / granddaughter el nieto / la nieta</vt:lpstr>
      <vt:lpstr>Father / dad el padre</vt:lpstr>
      <vt:lpstr>Parents los padres </vt:lpstr>
      <vt:lpstr>Hair el pelo </vt:lpstr>
      <vt:lpstr>Dog el perro / la perra </vt:lpstr>
      <vt:lpstr>Person la persona </vt:lpstr>
      <vt:lpstr>Cousin el primo / la prima </vt:lpstr>
      <vt:lpstr>Cousins los primos </vt:lpstr>
      <vt:lpstr>Nephew / niece el sobrino / la sobrina</vt:lpstr>
      <vt:lpstr>Nephews los sobrinos</vt:lpstr>
      <vt:lpstr>Nieces and nephews los sobrinos</vt:lpstr>
      <vt:lpstr>Everyone, all of us todos(as)</vt:lpstr>
      <vt:lpstr>Deaf sordo(a) </vt:lpstr>
      <vt:lpstr>To have blue eyes tener los ojos azules </vt:lpstr>
      <vt:lpstr>Uncle / aunt el tio / la tia</vt:lpstr>
      <vt:lpstr>Uncles and aunts los tios </vt:lpstr>
      <vt:lpstr>Mischievous travieoso(a) </vt:lpstr>
      <vt:lpstr>To wear glasses usar lentes </vt:lpstr>
      <vt:lpstr>Green verde</vt:lpstr>
      <vt:lpstr>Old viejo(a)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/ Descriptions</dc:title>
  <dc:creator>AFord</dc:creator>
  <cp:lastModifiedBy>aford</cp:lastModifiedBy>
  <cp:revision>20</cp:revision>
  <dcterms:created xsi:type="dcterms:W3CDTF">2013-03-18T22:21:36Z</dcterms:created>
  <dcterms:modified xsi:type="dcterms:W3CDTF">2013-04-01T18:16:19Z</dcterms:modified>
</cp:coreProperties>
</file>