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539E0-687E-48B4-92B4-EB095A5EB48A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0F80-9844-4289-AC10-A0159CBF8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4-2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Talking about Plans</a:t>
            </a:r>
          </a:p>
          <a:p>
            <a:r>
              <a:rPr lang="en-US" dirty="0" smtClean="0"/>
              <a:t>(Places/Times)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cafetería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cafeteria</a:t>
            </a:r>
            <a:endParaRPr lang="en-US" dirty="0"/>
          </a:p>
        </p:txBody>
      </p:sp>
      <p:pic>
        <p:nvPicPr>
          <p:cNvPr id="4" name="Content Placeholder 3" descr="cafete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286000"/>
            <a:ext cx="5200239" cy="38862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week</a:t>
            </a:r>
            <a:endParaRPr lang="en-US" dirty="0"/>
          </a:p>
        </p:txBody>
      </p:sp>
      <p:pic>
        <p:nvPicPr>
          <p:cNvPr id="4" name="Content Placeholder 3" descr="calenda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514600"/>
            <a:ext cx="4300537" cy="242030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Este fin de </a:t>
            </a:r>
            <a:r>
              <a:rPr lang="en-US" dirty="0" err="1" smtClean="0"/>
              <a:t>semana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weekend</a:t>
            </a:r>
            <a:endParaRPr lang="en-US" dirty="0"/>
          </a:p>
        </p:txBody>
      </p:sp>
      <p:pic>
        <p:nvPicPr>
          <p:cNvPr id="4" name="Content Placeholder 3" descr="calenda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2743200"/>
            <a:ext cx="4314359" cy="242808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Pasado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day after tomorrow</a:t>
            </a:r>
            <a:endParaRPr lang="en-US" dirty="0"/>
          </a:p>
        </p:txBody>
      </p:sp>
      <p:pic>
        <p:nvPicPr>
          <p:cNvPr id="4" name="Content Placeholder 3" descr="calenda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209800"/>
            <a:ext cx="5262136" cy="296148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próxima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next week</a:t>
            </a:r>
            <a:endParaRPr lang="en-US" dirty="0"/>
          </a:p>
        </p:txBody>
      </p:sp>
      <p:pic>
        <p:nvPicPr>
          <p:cNvPr id="4" name="Content Placeholder 3" descr="calenda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590800"/>
            <a:ext cx="4043565" cy="2275681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El ___ </a:t>
            </a:r>
            <a:r>
              <a:rPr lang="en-US" dirty="0" err="1" smtClean="0"/>
              <a:t>próximo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next (Monday, Tuesday, etc.)</a:t>
            </a:r>
            <a:endParaRPr lang="en-US" dirty="0"/>
          </a:p>
        </p:txBody>
      </p:sp>
      <p:pic>
        <p:nvPicPr>
          <p:cNvPr id="4" name="Content Placeholder 3" descr="calenda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743200"/>
            <a:ext cx="4855946" cy="273288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En mi </a:t>
            </a:r>
            <a:r>
              <a:rPr lang="en-US" dirty="0" err="1" smtClean="0"/>
              <a:t>colegio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fin de </a:t>
            </a:r>
            <a:r>
              <a:rPr lang="en-US" dirty="0" err="1" smtClean="0"/>
              <a:t>semana</a:t>
            </a:r>
            <a:r>
              <a:rPr lang="en-US" dirty="0" smtClean="0"/>
              <a:t> hay…</a:t>
            </a:r>
            <a:br>
              <a:rPr lang="en-US" dirty="0" smtClean="0"/>
            </a:br>
            <a:r>
              <a:rPr lang="en-US" dirty="0" smtClean="0"/>
              <a:t>At my school this weekend, there is…</a:t>
            </a:r>
            <a:endParaRPr lang="en-US" dirty="0"/>
          </a:p>
        </p:txBody>
      </p:sp>
      <p:pic>
        <p:nvPicPr>
          <p:cNvPr id="4" name="Content Placeholder 3" descr="floyd central build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362200"/>
            <a:ext cx="4162425" cy="313212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partido</a:t>
            </a:r>
            <a:r>
              <a:rPr lang="en-US" dirty="0" smtClean="0"/>
              <a:t> (de)</a:t>
            </a:r>
            <a:br>
              <a:rPr lang="en-US" dirty="0" smtClean="0"/>
            </a:br>
            <a:r>
              <a:rPr lang="en-US" dirty="0" smtClean="0"/>
              <a:t>a game</a:t>
            </a:r>
            <a:endParaRPr lang="en-US" dirty="0"/>
          </a:p>
        </p:txBody>
      </p:sp>
      <p:pic>
        <p:nvPicPr>
          <p:cNvPr id="4" name="Content Placeholder 3" descr="ga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438400"/>
            <a:ext cx="5067300" cy="32575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Un </a:t>
            </a:r>
            <a:r>
              <a:rPr lang="en-US" smtClean="0"/>
              <a:t>concierto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concert</a:t>
            </a:r>
            <a:endParaRPr lang="en-US" dirty="0"/>
          </a:p>
        </p:txBody>
      </p:sp>
      <p:pic>
        <p:nvPicPr>
          <p:cNvPr id="4" name="Content Placeholder 3" descr="conce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981200"/>
            <a:ext cx="4580468" cy="283765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baile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dance class</a:t>
            </a:r>
            <a:endParaRPr lang="en-US" dirty="0"/>
          </a:p>
        </p:txBody>
      </p:sp>
      <p:pic>
        <p:nvPicPr>
          <p:cNvPr id="4" name="Content Placeholder 3" descr="dance cla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2286000"/>
            <a:ext cx="4990406" cy="307101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biblioteca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library</a:t>
            </a:r>
            <a:endParaRPr lang="en-US" dirty="0"/>
          </a:p>
        </p:txBody>
      </p:sp>
      <p:pic>
        <p:nvPicPr>
          <p:cNvPr id="4" name="Content Placeholder 3" descr="libra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339994" cy="320913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estadio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stadium</a:t>
            </a:r>
            <a:endParaRPr lang="en-US" dirty="0"/>
          </a:p>
        </p:txBody>
      </p:sp>
      <p:pic>
        <p:nvPicPr>
          <p:cNvPr id="4" name="Content Placeholder 3" descr="fie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2514600"/>
            <a:ext cx="4090987" cy="327604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auditorio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auditorium</a:t>
            </a:r>
            <a:endParaRPr lang="en-US" dirty="0"/>
          </a:p>
        </p:txBody>
      </p:sp>
      <p:pic>
        <p:nvPicPr>
          <p:cNvPr id="4" name="Content Placeholder 3" descr="auditori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438400"/>
            <a:ext cx="4550508" cy="302815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salón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classroom</a:t>
            </a:r>
            <a:endParaRPr lang="en-US" dirty="0"/>
          </a:p>
        </p:txBody>
      </p:sp>
      <p:pic>
        <p:nvPicPr>
          <p:cNvPr id="4" name="Content Placeholder 3" descr="classro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2057400"/>
            <a:ext cx="5466573" cy="363775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</Words>
  <Application>Microsoft Office PowerPoint</Application>
  <PresentationFormat>On-screen Show (4:3)</PresentationFormat>
  <Paragraphs>17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¡Exprésate! UNO Chapter 4-2</vt:lpstr>
      <vt:lpstr>En mi colegio este fin de semana hay… At my school this weekend, there is…</vt:lpstr>
      <vt:lpstr>Un partido (de) a game</vt:lpstr>
      <vt:lpstr>Un concierto a concert</vt:lpstr>
      <vt:lpstr>Una clase de baile a dance class</vt:lpstr>
      <vt:lpstr>La biblioteca the library</vt:lpstr>
      <vt:lpstr>El estadio the stadium</vt:lpstr>
      <vt:lpstr>El auditorio the auditorium</vt:lpstr>
      <vt:lpstr>El salón de clase the classroom</vt:lpstr>
      <vt:lpstr>La cafetería the cafeteria</vt:lpstr>
      <vt:lpstr>Esta semana this week</vt:lpstr>
      <vt:lpstr>Este fin de semana this weekend</vt:lpstr>
      <vt:lpstr>Pasado mañana day after tomorrow</vt:lpstr>
      <vt:lpstr>La próxima semana next week</vt:lpstr>
      <vt:lpstr>El ___ próximo next (Monday, Tuesday, etc.)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4-2</dc:title>
  <dc:creator>aford</dc:creator>
  <cp:lastModifiedBy>Amanda Ford</cp:lastModifiedBy>
  <cp:revision>11</cp:revision>
  <dcterms:created xsi:type="dcterms:W3CDTF">2012-02-28T18:17:49Z</dcterms:created>
  <dcterms:modified xsi:type="dcterms:W3CDTF">2014-04-02T11:40:22Z</dcterms:modified>
</cp:coreProperties>
</file>