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4525B4-CB3D-492F-B0BD-12A72FCE08E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696677-5487-4A1E-B669-B6F4C97BA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+ time</a:t>
            </a:r>
          </a:p>
          <a:p>
            <a:r>
              <a:rPr lang="en-US" dirty="0" smtClean="0"/>
              <a:t>Page 128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r>
              <a:rPr lang="en-US" dirty="0" smtClean="0"/>
              <a:t>: to come</a:t>
            </a:r>
          </a:p>
          <a:p>
            <a:endParaRPr lang="en-US" dirty="0"/>
          </a:p>
          <a:p>
            <a:r>
              <a:rPr lang="en-US" dirty="0" smtClean="0"/>
              <a:t>Present Tense endings are like TENER, except for the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r>
              <a:rPr lang="en-US" dirty="0" smtClean="0"/>
              <a:t> forms.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VENIR: 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vienes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é</a:t>
            </a:r>
            <a:r>
              <a:rPr lang="en-US" dirty="0" err="1" smtClean="0"/>
              <a:t>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venimos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venís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vienen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To say at what time something happens, put the preposition </a:t>
            </a:r>
            <a:r>
              <a:rPr lang="en-US" b="1" dirty="0" smtClean="0"/>
              <a:t>a</a:t>
            </a:r>
            <a:r>
              <a:rPr lang="en-US" dirty="0" smtClean="0"/>
              <a:t> before the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time are you coming to school?</a:t>
            </a:r>
          </a:p>
          <a:p>
            <a:r>
              <a:rPr lang="en-US" dirty="0" smtClean="0"/>
              <a:t>¿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vienes</a:t>
            </a:r>
            <a:r>
              <a:rPr lang="en-US" dirty="0" smtClean="0"/>
              <a:t> al </a:t>
            </a:r>
            <a:r>
              <a:rPr lang="en-US" dirty="0" err="1" smtClean="0"/>
              <a:t>colegio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I’m coming at 8:00.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time is Spanish class?</a:t>
            </a:r>
          </a:p>
          <a:p>
            <a:endParaRPr lang="en-US" dirty="0"/>
          </a:p>
          <a:p>
            <a:r>
              <a:rPr lang="en-US" dirty="0" smtClean="0"/>
              <a:t>It’s at 1:00 pm.</a:t>
            </a:r>
          </a:p>
          <a:p>
            <a:r>
              <a:rPr lang="en-US" dirty="0" smtClean="0"/>
              <a:t>Es </a:t>
            </a:r>
            <a:r>
              <a:rPr lang="en-US" b="1" dirty="0" smtClean="0"/>
              <a:t>a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139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Wingdings 3</vt:lpstr>
      <vt:lpstr>Module</vt:lpstr>
      <vt:lpstr>¡Exprésate! UNO Chapter 4-1</vt:lpstr>
      <vt:lpstr>Punto # 1</vt:lpstr>
      <vt:lpstr>VENIR:  TO COME</vt:lpstr>
      <vt:lpstr>Punto # 2</vt:lpstr>
      <vt:lpstr>Punto # 2 continued</vt:lpstr>
      <vt:lpstr>Punto # 2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Amanda Ford</cp:lastModifiedBy>
  <cp:revision>1</cp:revision>
  <dcterms:created xsi:type="dcterms:W3CDTF">2011-12-05T15:58:07Z</dcterms:created>
  <dcterms:modified xsi:type="dcterms:W3CDTF">2014-04-08T15:03:17Z</dcterms:modified>
</cp:coreProperties>
</file>