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6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5586D-C3CF-45E4-A51C-1D2C9EDBF0C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F096A-0809-482D-A5A0-ECD004457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56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D243F-DED0-438B-AE6C-A85844AEF06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7D916-75A0-4FC8-8269-6EFF9E56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2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D916-75A0-4FC8-8269-6EFF9E568B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0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0131038-6725-498C-9495-B810A96B0EB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0131038-6725-498C-9495-B810A96B0EB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4FC927F-8C10-4454-99E5-0454173D043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4-1 Test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  <p:grpSp>
        <p:nvGrpSpPr>
          <p:cNvPr id="15" name="SMARTInkShape-Group23"/>
          <p:cNvGrpSpPr/>
          <p:nvPr/>
        </p:nvGrpSpPr>
        <p:grpSpPr>
          <a:xfrm>
            <a:off x="1381292" y="1125903"/>
            <a:ext cx="2262022" cy="752692"/>
            <a:chOff x="1381292" y="1125903"/>
            <a:chExt cx="2262022" cy="752692"/>
          </a:xfrm>
        </p:grpSpPr>
        <p:sp>
          <p:nvSpPr>
            <p:cNvPr id="13" name="SMARTInkShape-8"/>
            <p:cNvSpPr/>
            <p:nvPr/>
          </p:nvSpPr>
          <p:spPr>
            <a:xfrm>
              <a:off x="1381292" y="1125903"/>
              <a:ext cx="1023739" cy="670486"/>
            </a:xfrm>
            <a:custGeom>
              <a:avLst/>
              <a:gdLst/>
              <a:ahLst/>
              <a:cxnLst/>
              <a:rect l="0" t="0" r="0" b="0"/>
              <a:pathLst>
                <a:path w="1023739" h="670486">
                  <a:moveTo>
                    <a:pt x="140327" y="331422"/>
                  </a:moveTo>
                  <a:lnTo>
                    <a:pt x="130439" y="358968"/>
                  </a:lnTo>
                  <a:lnTo>
                    <a:pt x="121645" y="381765"/>
                  </a:lnTo>
                  <a:lnTo>
                    <a:pt x="109799" y="413063"/>
                  </a:lnTo>
                  <a:lnTo>
                    <a:pt x="98713" y="446024"/>
                  </a:lnTo>
                  <a:lnTo>
                    <a:pt x="86907" y="479987"/>
                  </a:lnTo>
                  <a:lnTo>
                    <a:pt x="79313" y="497934"/>
                  </a:lnTo>
                  <a:lnTo>
                    <a:pt x="63997" y="533221"/>
                  </a:lnTo>
                  <a:lnTo>
                    <a:pt x="51898" y="564779"/>
                  </a:lnTo>
                  <a:lnTo>
                    <a:pt x="39113" y="592563"/>
                  </a:lnTo>
                  <a:lnTo>
                    <a:pt x="27080" y="617347"/>
                  </a:lnTo>
                  <a:lnTo>
                    <a:pt x="15050" y="647563"/>
                  </a:lnTo>
                  <a:lnTo>
                    <a:pt x="83" y="670485"/>
                  </a:lnTo>
                  <a:lnTo>
                    <a:pt x="0" y="670176"/>
                  </a:lnTo>
                  <a:lnTo>
                    <a:pt x="10584" y="641643"/>
                  </a:lnTo>
                  <a:lnTo>
                    <a:pt x="18105" y="619317"/>
                  </a:lnTo>
                  <a:lnTo>
                    <a:pt x="28856" y="591402"/>
                  </a:lnTo>
                  <a:lnTo>
                    <a:pt x="41572" y="558888"/>
                  </a:lnTo>
                  <a:lnTo>
                    <a:pt x="48296" y="540216"/>
                  </a:lnTo>
                  <a:lnTo>
                    <a:pt x="55161" y="520624"/>
                  </a:lnTo>
                  <a:lnTo>
                    <a:pt x="62912" y="500419"/>
                  </a:lnTo>
                  <a:lnTo>
                    <a:pt x="71254" y="479806"/>
                  </a:lnTo>
                  <a:lnTo>
                    <a:pt x="79991" y="458919"/>
                  </a:lnTo>
                  <a:lnTo>
                    <a:pt x="88197" y="437058"/>
                  </a:lnTo>
                  <a:lnTo>
                    <a:pt x="96048" y="414546"/>
                  </a:lnTo>
                  <a:lnTo>
                    <a:pt x="103664" y="391600"/>
                  </a:lnTo>
                  <a:lnTo>
                    <a:pt x="112710" y="368366"/>
                  </a:lnTo>
                  <a:lnTo>
                    <a:pt x="122709" y="344939"/>
                  </a:lnTo>
                  <a:lnTo>
                    <a:pt x="133344" y="321383"/>
                  </a:lnTo>
                  <a:lnTo>
                    <a:pt x="144403" y="298536"/>
                  </a:lnTo>
                  <a:lnTo>
                    <a:pt x="155744" y="276160"/>
                  </a:lnTo>
                  <a:lnTo>
                    <a:pt x="167274" y="254100"/>
                  </a:lnTo>
                  <a:lnTo>
                    <a:pt x="178135" y="233043"/>
                  </a:lnTo>
                  <a:lnTo>
                    <a:pt x="188551" y="212654"/>
                  </a:lnTo>
                  <a:lnTo>
                    <a:pt x="198670" y="192712"/>
                  </a:lnTo>
                  <a:lnTo>
                    <a:pt x="222613" y="157854"/>
                  </a:lnTo>
                  <a:lnTo>
                    <a:pt x="248336" y="127281"/>
                  </a:lnTo>
                  <a:lnTo>
                    <a:pt x="272998" y="100463"/>
                  </a:lnTo>
                  <a:lnTo>
                    <a:pt x="299304" y="77432"/>
                  </a:lnTo>
                  <a:lnTo>
                    <a:pt x="326871" y="58200"/>
                  </a:lnTo>
                  <a:lnTo>
                    <a:pt x="354998" y="44361"/>
                  </a:lnTo>
                  <a:lnTo>
                    <a:pt x="383374" y="37152"/>
                  </a:lnTo>
                  <a:lnTo>
                    <a:pt x="411066" y="34741"/>
                  </a:lnTo>
                  <a:lnTo>
                    <a:pt x="436603" y="36316"/>
                  </a:lnTo>
                  <a:lnTo>
                    <a:pt x="469500" y="49250"/>
                  </a:lnTo>
                  <a:lnTo>
                    <a:pt x="495564" y="71956"/>
                  </a:lnTo>
                  <a:lnTo>
                    <a:pt x="506701" y="93866"/>
                  </a:lnTo>
                  <a:lnTo>
                    <a:pt x="514298" y="120273"/>
                  </a:lnTo>
                  <a:lnTo>
                    <a:pt x="520319" y="150530"/>
                  </a:lnTo>
                  <a:lnTo>
                    <a:pt x="523525" y="184615"/>
                  </a:lnTo>
                  <a:lnTo>
                    <a:pt x="524380" y="202595"/>
                  </a:lnTo>
                  <a:lnTo>
                    <a:pt x="524949" y="220931"/>
                  </a:lnTo>
                  <a:lnTo>
                    <a:pt x="525329" y="239505"/>
                  </a:lnTo>
                  <a:lnTo>
                    <a:pt x="525583" y="258238"/>
                  </a:lnTo>
                  <a:lnTo>
                    <a:pt x="524164" y="277870"/>
                  </a:lnTo>
                  <a:lnTo>
                    <a:pt x="521631" y="298102"/>
                  </a:lnTo>
                  <a:lnTo>
                    <a:pt x="518354" y="318734"/>
                  </a:lnTo>
                  <a:lnTo>
                    <a:pt x="516170" y="338838"/>
                  </a:lnTo>
                  <a:lnTo>
                    <a:pt x="514714" y="358591"/>
                  </a:lnTo>
                  <a:lnTo>
                    <a:pt x="513743" y="378110"/>
                  </a:lnTo>
                  <a:lnTo>
                    <a:pt x="512302" y="396678"/>
                  </a:lnTo>
                  <a:lnTo>
                    <a:pt x="508585" y="432127"/>
                  </a:lnTo>
                  <a:lnTo>
                    <a:pt x="506403" y="464286"/>
                  </a:lnTo>
                  <a:lnTo>
                    <a:pt x="504640" y="493660"/>
                  </a:lnTo>
                  <a:lnTo>
                    <a:pt x="501210" y="519945"/>
                  </a:lnTo>
                  <a:lnTo>
                    <a:pt x="498609" y="553263"/>
                  </a:lnTo>
                  <a:lnTo>
                    <a:pt x="502640" y="585674"/>
                  </a:lnTo>
                  <a:lnTo>
                    <a:pt x="503761" y="594706"/>
                  </a:lnTo>
                  <a:lnTo>
                    <a:pt x="504854" y="596639"/>
                  </a:lnTo>
                  <a:lnTo>
                    <a:pt x="506376" y="597133"/>
                  </a:lnTo>
                  <a:lnTo>
                    <a:pt x="508185" y="596669"/>
                  </a:lnTo>
                  <a:lnTo>
                    <a:pt x="509390" y="594772"/>
                  </a:lnTo>
                  <a:lnTo>
                    <a:pt x="515277" y="564559"/>
                  </a:lnTo>
                  <a:lnTo>
                    <a:pt x="521548" y="539284"/>
                  </a:lnTo>
                  <a:lnTo>
                    <a:pt x="529627" y="507943"/>
                  </a:lnTo>
                  <a:lnTo>
                    <a:pt x="534004" y="489584"/>
                  </a:lnTo>
                  <a:lnTo>
                    <a:pt x="538510" y="470201"/>
                  </a:lnTo>
                  <a:lnTo>
                    <a:pt x="543895" y="449341"/>
                  </a:lnTo>
                  <a:lnTo>
                    <a:pt x="549866" y="427497"/>
                  </a:lnTo>
                  <a:lnTo>
                    <a:pt x="556228" y="404997"/>
                  </a:lnTo>
                  <a:lnTo>
                    <a:pt x="564438" y="382060"/>
                  </a:lnTo>
                  <a:lnTo>
                    <a:pt x="573880" y="358830"/>
                  </a:lnTo>
                  <a:lnTo>
                    <a:pt x="584143" y="335407"/>
                  </a:lnTo>
                  <a:lnTo>
                    <a:pt x="594954" y="311060"/>
                  </a:lnTo>
                  <a:lnTo>
                    <a:pt x="606131" y="286097"/>
                  </a:lnTo>
                  <a:lnTo>
                    <a:pt x="617550" y="260724"/>
                  </a:lnTo>
                  <a:lnTo>
                    <a:pt x="629926" y="236665"/>
                  </a:lnTo>
                  <a:lnTo>
                    <a:pt x="642939" y="213482"/>
                  </a:lnTo>
                  <a:lnTo>
                    <a:pt x="656376" y="190883"/>
                  </a:lnTo>
                  <a:lnTo>
                    <a:pt x="670891" y="169467"/>
                  </a:lnTo>
                  <a:lnTo>
                    <a:pt x="686124" y="148839"/>
                  </a:lnTo>
                  <a:lnTo>
                    <a:pt x="701835" y="128738"/>
                  </a:lnTo>
                  <a:lnTo>
                    <a:pt x="734109" y="93703"/>
                  </a:lnTo>
                  <a:lnTo>
                    <a:pt x="766974" y="63844"/>
                  </a:lnTo>
                  <a:lnTo>
                    <a:pt x="800101" y="39990"/>
                  </a:lnTo>
                  <a:lnTo>
                    <a:pt x="833345" y="20922"/>
                  </a:lnTo>
                  <a:lnTo>
                    <a:pt x="866641" y="6891"/>
                  </a:lnTo>
                  <a:lnTo>
                    <a:pt x="899960" y="655"/>
                  </a:lnTo>
                  <a:lnTo>
                    <a:pt x="929056" y="0"/>
                  </a:lnTo>
                  <a:lnTo>
                    <a:pt x="954423" y="3148"/>
                  </a:lnTo>
                  <a:lnTo>
                    <a:pt x="976281" y="9839"/>
                  </a:lnTo>
                  <a:lnTo>
                    <a:pt x="994462" y="24455"/>
                  </a:lnTo>
                  <a:lnTo>
                    <a:pt x="1008892" y="44180"/>
                  </a:lnTo>
                  <a:lnTo>
                    <a:pt x="1017952" y="66175"/>
                  </a:lnTo>
                  <a:lnTo>
                    <a:pt x="1022507" y="95530"/>
                  </a:lnTo>
                  <a:lnTo>
                    <a:pt x="1023738" y="129744"/>
                  </a:lnTo>
                  <a:lnTo>
                    <a:pt x="1022955" y="147757"/>
                  </a:lnTo>
                  <a:lnTo>
                    <a:pt x="1021640" y="166116"/>
                  </a:lnTo>
                  <a:lnTo>
                    <a:pt x="1019969" y="185500"/>
                  </a:lnTo>
                  <a:lnTo>
                    <a:pt x="1018061" y="205565"/>
                  </a:lnTo>
                  <a:lnTo>
                    <a:pt x="1015995" y="226086"/>
                  </a:lnTo>
                  <a:lnTo>
                    <a:pt x="1013031" y="246911"/>
                  </a:lnTo>
                  <a:lnTo>
                    <a:pt x="1009467" y="267937"/>
                  </a:lnTo>
                  <a:lnTo>
                    <a:pt x="1005504" y="289099"/>
                  </a:lnTo>
                  <a:lnTo>
                    <a:pt x="1002068" y="310350"/>
                  </a:lnTo>
                  <a:lnTo>
                    <a:pt x="998983" y="331662"/>
                  </a:lnTo>
                  <a:lnTo>
                    <a:pt x="996133" y="353013"/>
                  </a:lnTo>
                  <a:lnTo>
                    <a:pt x="993439" y="374391"/>
                  </a:lnTo>
                  <a:lnTo>
                    <a:pt x="990850" y="395787"/>
                  </a:lnTo>
                  <a:lnTo>
                    <a:pt x="988329" y="417194"/>
                  </a:lnTo>
                  <a:lnTo>
                    <a:pt x="985856" y="437816"/>
                  </a:lnTo>
                  <a:lnTo>
                    <a:pt x="983413" y="457914"/>
                  </a:lnTo>
                  <a:lnTo>
                    <a:pt x="980990" y="477662"/>
                  </a:lnTo>
                  <a:lnTo>
                    <a:pt x="979375" y="497178"/>
                  </a:lnTo>
                  <a:lnTo>
                    <a:pt x="978299" y="516539"/>
                  </a:lnTo>
                  <a:lnTo>
                    <a:pt x="977581" y="535796"/>
                  </a:lnTo>
                  <a:lnTo>
                    <a:pt x="976783" y="567776"/>
                  </a:lnTo>
                  <a:lnTo>
                    <a:pt x="977223" y="594424"/>
                  </a:lnTo>
                  <a:lnTo>
                    <a:pt x="982726" y="625690"/>
                  </a:lnTo>
                  <a:lnTo>
                    <a:pt x="997577" y="652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"/>
            <p:cNvSpPr/>
            <p:nvPr/>
          </p:nvSpPr>
          <p:spPr>
            <a:xfrm>
              <a:off x="2472601" y="1317256"/>
              <a:ext cx="1170713" cy="561339"/>
            </a:xfrm>
            <a:custGeom>
              <a:avLst/>
              <a:gdLst/>
              <a:ahLst/>
              <a:cxnLst/>
              <a:rect l="0" t="0" r="0" b="0"/>
              <a:pathLst>
                <a:path w="1170713" h="561339">
                  <a:moveTo>
                    <a:pt x="120580" y="140069"/>
                  </a:moveTo>
                  <a:lnTo>
                    <a:pt x="110637" y="150012"/>
                  </a:lnTo>
                  <a:lnTo>
                    <a:pt x="94861" y="179214"/>
                  </a:lnTo>
                  <a:lnTo>
                    <a:pt x="78564" y="209611"/>
                  </a:lnTo>
                  <a:lnTo>
                    <a:pt x="67775" y="235270"/>
                  </a:lnTo>
                  <a:lnTo>
                    <a:pt x="55042" y="262550"/>
                  </a:lnTo>
                  <a:lnTo>
                    <a:pt x="41446" y="292665"/>
                  </a:lnTo>
                  <a:lnTo>
                    <a:pt x="28260" y="325364"/>
                  </a:lnTo>
                  <a:lnTo>
                    <a:pt x="17107" y="361064"/>
                  </a:lnTo>
                  <a:lnTo>
                    <a:pt x="8975" y="395981"/>
                  </a:lnTo>
                  <a:lnTo>
                    <a:pt x="3509" y="430020"/>
                  </a:lnTo>
                  <a:lnTo>
                    <a:pt x="1080" y="463669"/>
                  </a:lnTo>
                  <a:lnTo>
                    <a:pt x="0" y="492912"/>
                  </a:lnTo>
                  <a:lnTo>
                    <a:pt x="1108" y="517551"/>
                  </a:lnTo>
                  <a:lnTo>
                    <a:pt x="10657" y="544015"/>
                  </a:lnTo>
                  <a:lnTo>
                    <a:pt x="19073" y="556667"/>
                  </a:lnTo>
                  <a:lnTo>
                    <a:pt x="25128" y="559883"/>
                  </a:lnTo>
                  <a:lnTo>
                    <a:pt x="40322" y="561338"/>
                  </a:lnTo>
                  <a:lnTo>
                    <a:pt x="57658" y="552989"/>
                  </a:lnTo>
                  <a:lnTo>
                    <a:pt x="87384" y="526205"/>
                  </a:lnTo>
                  <a:lnTo>
                    <a:pt x="109795" y="499804"/>
                  </a:lnTo>
                  <a:lnTo>
                    <a:pt x="132985" y="466903"/>
                  </a:lnTo>
                  <a:lnTo>
                    <a:pt x="143931" y="449240"/>
                  </a:lnTo>
                  <a:lnTo>
                    <a:pt x="154404" y="431114"/>
                  </a:lnTo>
                  <a:lnTo>
                    <a:pt x="164561" y="412680"/>
                  </a:lnTo>
                  <a:lnTo>
                    <a:pt x="173713" y="393247"/>
                  </a:lnTo>
                  <a:lnTo>
                    <a:pt x="182196" y="373148"/>
                  </a:lnTo>
                  <a:lnTo>
                    <a:pt x="190232" y="352605"/>
                  </a:lnTo>
                  <a:lnTo>
                    <a:pt x="197178" y="332560"/>
                  </a:lnTo>
                  <a:lnTo>
                    <a:pt x="203395" y="312846"/>
                  </a:lnTo>
                  <a:lnTo>
                    <a:pt x="209128" y="293354"/>
                  </a:lnTo>
                  <a:lnTo>
                    <a:pt x="213743" y="274803"/>
                  </a:lnTo>
                  <a:lnTo>
                    <a:pt x="220988" y="239374"/>
                  </a:lnTo>
                  <a:lnTo>
                    <a:pt x="224737" y="207223"/>
                  </a:lnTo>
                  <a:lnTo>
                    <a:pt x="225610" y="177853"/>
                  </a:lnTo>
                  <a:lnTo>
                    <a:pt x="223352" y="151570"/>
                  </a:lnTo>
                  <a:lnTo>
                    <a:pt x="213825" y="118253"/>
                  </a:lnTo>
                  <a:lnTo>
                    <a:pt x="200949" y="95858"/>
                  </a:lnTo>
                  <a:lnTo>
                    <a:pt x="187079" y="82960"/>
                  </a:lnTo>
                  <a:lnTo>
                    <a:pt x="168964" y="72285"/>
                  </a:lnTo>
                  <a:lnTo>
                    <a:pt x="162457" y="70255"/>
                  </a:lnTo>
                  <a:lnTo>
                    <a:pt x="159611" y="70508"/>
                  </a:lnTo>
                  <a:lnTo>
                    <a:pt x="146896" y="74925"/>
                  </a:lnTo>
                  <a:lnTo>
                    <a:pt x="146062" y="76002"/>
                  </a:lnTo>
                  <a:lnTo>
                    <a:pt x="146299" y="77514"/>
                  </a:lnTo>
                  <a:lnTo>
                    <a:pt x="147251" y="79316"/>
                  </a:lnTo>
                  <a:lnTo>
                    <a:pt x="149473" y="79723"/>
                  </a:lnTo>
                  <a:lnTo>
                    <a:pt x="179911" y="74639"/>
                  </a:lnTo>
                  <a:lnTo>
                    <a:pt x="206070" y="64502"/>
                  </a:lnTo>
                  <a:lnTo>
                    <a:pt x="238603" y="51445"/>
                  </a:lnTo>
                  <a:lnTo>
                    <a:pt x="273378" y="37522"/>
                  </a:lnTo>
                  <a:lnTo>
                    <a:pt x="308817" y="23342"/>
                  </a:lnTo>
                  <a:lnTo>
                    <a:pt x="344453" y="9881"/>
                  </a:lnTo>
                  <a:lnTo>
                    <a:pt x="380147" y="1306"/>
                  </a:lnTo>
                  <a:lnTo>
                    <a:pt x="415858" y="0"/>
                  </a:lnTo>
                  <a:lnTo>
                    <a:pt x="450781" y="9755"/>
                  </a:lnTo>
                  <a:lnTo>
                    <a:pt x="471594" y="21033"/>
                  </a:lnTo>
                  <a:lnTo>
                    <a:pt x="487195" y="38216"/>
                  </a:lnTo>
                  <a:lnTo>
                    <a:pt x="507019" y="72319"/>
                  </a:lnTo>
                  <a:lnTo>
                    <a:pt x="518550" y="99639"/>
                  </a:lnTo>
                  <a:lnTo>
                    <a:pt x="523674" y="130302"/>
                  </a:lnTo>
                  <a:lnTo>
                    <a:pt x="525952" y="162451"/>
                  </a:lnTo>
                  <a:lnTo>
                    <a:pt x="526170" y="195260"/>
                  </a:lnTo>
                  <a:lnTo>
                    <a:pt x="523622" y="228363"/>
                  </a:lnTo>
                  <a:lnTo>
                    <a:pt x="519843" y="259480"/>
                  </a:lnTo>
                  <a:lnTo>
                    <a:pt x="515518" y="289184"/>
                  </a:lnTo>
                  <a:lnTo>
                    <a:pt x="510950" y="318261"/>
                  </a:lnTo>
                  <a:lnTo>
                    <a:pt x="503915" y="353821"/>
                  </a:lnTo>
                  <a:lnTo>
                    <a:pt x="495221" y="387785"/>
                  </a:lnTo>
                  <a:lnTo>
                    <a:pt x="492472" y="408091"/>
                  </a:lnTo>
                  <a:lnTo>
                    <a:pt x="493127" y="408444"/>
                  </a:lnTo>
                  <a:lnTo>
                    <a:pt x="495971" y="406720"/>
                  </a:lnTo>
                  <a:lnTo>
                    <a:pt x="518802" y="380914"/>
                  </a:lnTo>
                  <a:lnTo>
                    <a:pt x="536493" y="353335"/>
                  </a:lnTo>
                  <a:lnTo>
                    <a:pt x="549905" y="329310"/>
                  </a:lnTo>
                  <a:lnTo>
                    <a:pt x="564598" y="301964"/>
                  </a:lnTo>
                  <a:lnTo>
                    <a:pt x="581711" y="271289"/>
                  </a:lnTo>
                  <a:lnTo>
                    <a:pt x="599900" y="241251"/>
                  </a:lnTo>
                  <a:lnTo>
                    <a:pt x="619361" y="212026"/>
                  </a:lnTo>
                  <a:lnTo>
                    <a:pt x="641240" y="183163"/>
                  </a:lnTo>
                  <a:lnTo>
                    <a:pt x="664193" y="154459"/>
                  </a:lnTo>
                  <a:lnTo>
                    <a:pt x="686830" y="126621"/>
                  </a:lnTo>
                  <a:lnTo>
                    <a:pt x="707474" y="101019"/>
                  </a:lnTo>
                  <a:lnTo>
                    <a:pt x="740739" y="71878"/>
                  </a:lnTo>
                  <a:lnTo>
                    <a:pt x="775730" y="44370"/>
                  </a:lnTo>
                  <a:lnTo>
                    <a:pt x="803649" y="23696"/>
                  </a:lnTo>
                  <a:lnTo>
                    <a:pt x="833622" y="8191"/>
                  </a:lnTo>
                  <a:lnTo>
                    <a:pt x="845211" y="2611"/>
                  </a:lnTo>
                  <a:lnTo>
                    <a:pt x="849730" y="1599"/>
                  </a:lnTo>
                  <a:lnTo>
                    <a:pt x="853536" y="1718"/>
                  </a:lnTo>
                  <a:lnTo>
                    <a:pt x="856867" y="2591"/>
                  </a:lnTo>
                  <a:lnTo>
                    <a:pt x="859088" y="4761"/>
                  </a:lnTo>
                  <a:lnTo>
                    <a:pt x="861556" y="11405"/>
                  </a:lnTo>
                  <a:lnTo>
                    <a:pt x="859153" y="27863"/>
                  </a:lnTo>
                  <a:lnTo>
                    <a:pt x="851230" y="56345"/>
                  </a:lnTo>
                  <a:lnTo>
                    <a:pt x="845157" y="87304"/>
                  </a:lnTo>
                  <a:lnTo>
                    <a:pt x="843799" y="122407"/>
                  </a:lnTo>
                  <a:lnTo>
                    <a:pt x="846294" y="148888"/>
                  </a:lnTo>
                  <a:lnTo>
                    <a:pt x="850049" y="176532"/>
                  </a:lnTo>
                  <a:lnTo>
                    <a:pt x="856745" y="203900"/>
                  </a:lnTo>
                  <a:lnTo>
                    <a:pt x="870304" y="229292"/>
                  </a:lnTo>
                  <a:lnTo>
                    <a:pt x="895788" y="262108"/>
                  </a:lnTo>
                  <a:lnTo>
                    <a:pt x="931032" y="291940"/>
                  </a:lnTo>
                  <a:lnTo>
                    <a:pt x="959941" y="304934"/>
                  </a:lnTo>
                  <a:lnTo>
                    <a:pt x="992105" y="311767"/>
                  </a:lnTo>
                  <a:lnTo>
                    <a:pt x="1027566" y="312158"/>
                  </a:lnTo>
                  <a:lnTo>
                    <a:pt x="1045913" y="311152"/>
                  </a:lnTo>
                  <a:lnTo>
                    <a:pt x="1064493" y="309687"/>
                  </a:lnTo>
                  <a:lnTo>
                    <a:pt x="1083230" y="307916"/>
                  </a:lnTo>
                  <a:lnTo>
                    <a:pt x="1118867" y="299599"/>
                  </a:lnTo>
                  <a:lnTo>
                    <a:pt x="1147669" y="290346"/>
                  </a:lnTo>
                  <a:lnTo>
                    <a:pt x="1170712" y="2829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24"/>
          <p:cNvGrpSpPr/>
          <p:nvPr/>
        </p:nvGrpSpPr>
        <p:grpSpPr>
          <a:xfrm>
            <a:off x="2319089" y="2244316"/>
            <a:ext cx="1326123" cy="619203"/>
            <a:chOff x="2319089" y="2244316"/>
            <a:chExt cx="1326123" cy="619203"/>
          </a:xfrm>
        </p:grpSpPr>
        <p:sp>
          <p:nvSpPr>
            <p:cNvPr id="16" name="SMARTInkShape-10"/>
            <p:cNvSpPr/>
            <p:nvPr/>
          </p:nvSpPr>
          <p:spPr>
            <a:xfrm>
              <a:off x="2319089" y="2244316"/>
              <a:ext cx="475755" cy="619203"/>
            </a:xfrm>
            <a:custGeom>
              <a:avLst/>
              <a:gdLst/>
              <a:ahLst/>
              <a:cxnLst/>
              <a:rect l="0" t="0" r="0" b="0"/>
              <a:pathLst>
                <a:path w="475755" h="619203">
                  <a:moveTo>
                    <a:pt x="224086" y="105978"/>
                  </a:moveTo>
                  <a:lnTo>
                    <a:pt x="256218" y="81617"/>
                  </a:lnTo>
                  <a:lnTo>
                    <a:pt x="291464" y="55393"/>
                  </a:lnTo>
                  <a:lnTo>
                    <a:pt x="323337" y="34369"/>
                  </a:lnTo>
                  <a:lnTo>
                    <a:pt x="357916" y="16850"/>
                  </a:lnTo>
                  <a:lnTo>
                    <a:pt x="393297" y="5398"/>
                  </a:lnTo>
                  <a:lnTo>
                    <a:pt x="423698" y="121"/>
                  </a:lnTo>
                  <a:lnTo>
                    <a:pt x="440746" y="0"/>
                  </a:lnTo>
                  <a:lnTo>
                    <a:pt x="453729" y="2785"/>
                  </a:lnTo>
                  <a:lnTo>
                    <a:pt x="463204" y="8785"/>
                  </a:lnTo>
                  <a:lnTo>
                    <a:pt x="475754" y="25572"/>
                  </a:lnTo>
                  <a:lnTo>
                    <a:pt x="472045" y="58430"/>
                  </a:lnTo>
                  <a:lnTo>
                    <a:pt x="462877" y="85639"/>
                  </a:lnTo>
                  <a:lnTo>
                    <a:pt x="449278" y="113607"/>
                  </a:lnTo>
                  <a:lnTo>
                    <a:pt x="430005" y="141912"/>
                  </a:lnTo>
                  <a:lnTo>
                    <a:pt x="406093" y="168251"/>
                  </a:lnTo>
                  <a:lnTo>
                    <a:pt x="378797" y="193186"/>
                  </a:lnTo>
                  <a:lnTo>
                    <a:pt x="348144" y="217497"/>
                  </a:lnTo>
                  <a:lnTo>
                    <a:pt x="318117" y="239415"/>
                  </a:lnTo>
                  <a:lnTo>
                    <a:pt x="288896" y="259739"/>
                  </a:lnTo>
                  <a:lnTo>
                    <a:pt x="260034" y="279356"/>
                  </a:lnTo>
                  <a:lnTo>
                    <a:pt x="224595" y="300665"/>
                  </a:lnTo>
                  <a:lnTo>
                    <a:pt x="191466" y="321294"/>
                  </a:lnTo>
                  <a:lnTo>
                    <a:pt x="175633" y="331719"/>
                  </a:lnTo>
                  <a:lnTo>
                    <a:pt x="171595" y="333307"/>
                  </a:lnTo>
                  <a:lnTo>
                    <a:pt x="171630" y="333731"/>
                  </a:lnTo>
                  <a:lnTo>
                    <a:pt x="172446" y="334013"/>
                  </a:lnTo>
                  <a:lnTo>
                    <a:pt x="193640" y="321078"/>
                  </a:lnTo>
                  <a:lnTo>
                    <a:pt x="227509" y="310921"/>
                  </a:lnTo>
                  <a:lnTo>
                    <a:pt x="262936" y="299875"/>
                  </a:lnTo>
                  <a:lnTo>
                    <a:pt x="287655" y="295342"/>
                  </a:lnTo>
                  <a:lnTo>
                    <a:pt x="312664" y="294121"/>
                  </a:lnTo>
                  <a:lnTo>
                    <a:pt x="339654" y="296224"/>
                  </a:lnTo>
                  <a:lnTo>
                    <a:pt x="365408" y="301921"/>
                  </a:lnTo>
                  <a:lnTo>
                    <a:pt x="389289" y="311332"/>
                  </a:lnTo>
                  <a:lnTo>
                    <a:pt x="410487" y="326099"/>
                  </a:lnTo>
                  <a:lnTo>
                    <a:pt x="432686" y="356054"/>
                  </a:lnTo>
                  <a:lnTo>
                    <a:pt x="439828" y="380635"/>
                  </a:lnTo>
                  <a:lnTo>
                    <a:pt x="441415" y="408229"/>
                  </a:lnTo>
                  <a:lnTo>
                    <a:pt x="436829" y="439014"/>
                  </a:lnTo>
                  <a:lnTo>
                    <a:pt x="423149" y="469100"/>
                  </a:lnTo>
                  <a:lnTo>
                    <a:pt x="403046" y="498346"/>
                  </a:lnTo>
                  <a:lnTo>
                    <a:pt x="378236" y="527220"/>
                  </a:lnTo>
                  <a:lnTo>
                    <a:pt x="347101" y="553811"/>
                  </a:lnTo>
                  <a:lnTo>
                    <a:pt x="312097" y="577271"/>
                  </a:lnTo>
                  <a:lnTo>
                    <a:pt x="293872" y="586861"/>
                  </a:lnTo>
                  <a:lnTo>
                    <a:pt x="275373" y="595635"/>
                  </a:lnTo>
                  <a:lnTo>
                    <a:pt x="256690" y="602278"/>
                  </a:lnTo>
                  <a:lnTo>
                    <a:pt x="237884" y="607501"/>
                  </a:lnTo>
                  <a:lnTo>
                    <a:pt x="218997" y="611777"/>
                  </a:lnTo>
                  <a:lnTo>
                    <a:pt x="200056" y="614627"/>
                  </a:lnTo>
                  <a:lnTo>
                    <a:pt x="181079" y="616527"/>
                  </a:lnTo>
                  <a:lnTo>
                    <a:pt x="162077" y="617794"/>
                  </a:lnTo>
                  <a:lnTo>
                    <a:pt x="128264" y="619202"/>
                  </a:lnTo>
                  <a:lnTo>
                    <a:pt x="98155" y="618240"/>
                  </a:lnTo>
                  <a:lnTo>
                    <a:pt x="71544" y="612521"/>
                  </a:lnTo>
                  <a:lnTo>
                    <a:pt x="41834" y="600375"/>
                  </a:lnTo>
                  <a:lnTo>
                    <a:pt x="21742" y="582931"/>
                  </a:lnTo>
                  <a:lnTo>
                    <a:pt x="6435" y="560612"/>
                  </a:lnTo>
                  <a:lnTo>
                    <a:pt x="881" y="547750"/>
                  </a:lnTo>
                  <a:lnTo>
                    <a:pt x="0" y="534096"/>
                  </a:lnTo>
                  <a:lnTo>
                    <a:pt x="2110" y="502135"/>
                  </a:lnTo>
                  <a:lnTo>
                    <a:pt x="8749" y="483925"/>
                  </a:lnTo>
                  <a:lnTo>
                    <a:pt x="32413" y="450156"/>
                  </a:lnTo>
                  <a:lnTo>
                    <a:pt x="45492" y="4345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1"/>
            <p:cNvSpPr/>
            <p:nvPr/>
          </p:nvSpPr>
          <p:spPr>
            <a:xfrm>
              <a:off x="2771775" y="2693194"/>
              <a:ext cx="214314" cy="35720"/>
            </a:xfrm>
            <a:custGeom>
              <a:avLst/>
              <a:gdLst/>
              <a:ahLst/>
              <a:cxnLst/>
              <a:rect l="0" t="0" r="0" b="0"/>
              <a:pathLst>
                <a:path w="214314" h="35720">
                  <a:moveTo>
                    <a:pt x="0" y="35719"/>
                  </a:moveTo>
                  <a:lnTo>
                    <a:pt x="34321" y="31926"/>
                  </a:lnTo>
                  <a:lnTo>
                    <a:pt x="64320" y="29568"/>
                  </a:lnTo>
                  <a:lnTo>
                    <a:pt x="98345" y="21284"/>
                  </a:lnTo>
                  <a:lnTo>
                    <a:pt x="123878" y="15281"/>
                  </a:lnTo>
                  <a:lnTo>
                    <a:pt x="151894" y="9966"/>
                  </a:lnTo>
                  <a:lnTo>
                    <a:pt x="182867" y="4958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2"/>
            <p:cNvSpPr/>
            <p:nvPr/>
          </p:nvSpPr>
          <p:spPr>
            <a:xfrm>
              <a:off x="3228698" y="2278856"/>
              <a:ext cx="250309" cy="478633"/>
            </a:xfrm>
            <a:custGeom>
              <a:avLst/>
              <a:gdLst/>
              <a:ahLst/>
              <a:cxnLst/>
              <a:rect l="0" t="0" r="0" b="0"/>
              <a:pathLst>
                <a:path w="250309" h="478633">
                  <a:moveTo>
                    <a:pt x="250308" y="0"/>
                  </a:moveTo>
                  <a:lnTo>
                    <a:pt x="250308" y="3793"/>
                  </a:lnTo>
                  <a:lnTo>
                    <a:pt x="243811" y="18682"/>
                  </a:lnTo>
                  <a:lnTo>
                    <a:pt x="228064" y="50081"/>
                  </a:lnTo>
                  <a:lnTo>
                    <a:pt x="217403" y="75439"/>
                  </a:lnTo>
                  <a:lnTo>
                    <a:pt x="202082" y="105231"/>
                  </a:lnTo>
                  <a:lnTo>
                    <a:pt x="184689" y="139109"/>
                  </a:lnTo>
                  <a:lnTo>
                    <a:pt x="175606" y="157033"/>
                  </a:lnTo>
                  <a:lnTo>
                    <a:pt x="165582" y="176126"/>
                  </a:lnTo>
                  <a:lnTo>
                    <a:pt x="154930" y="195999"/>
                  </a:lnTo>
                  <a:lnTo>
                    <a:pt x="143860" y="216391"/>
                  </a:lnTo>
                  <a:lnTo>
                    <a:pt x="132512" y="236336"/>
                  </a:lnTo>
                  <a:lnTo>
                    <a:pt x="120977" y="255982"/>
                  </a:lnTo>
                  <a:lnTo>
                    <a:pt x="109318" y="275430"/>
                  </a:lnTo>
                  <a:lnTo>
                    <a:pt x="98371" y="293951"/>
                  </a:lnTo>
                  <a:lnTo>
                    <a:pt x="77741" y="329347"/>
                  </a:lnTo>
                  <a:lnTo>
                    <a:pt x="55872" y="361483"/>
                  </a:lnTo>
                  <a:lnTo>
                    <a:pt x="35305" y="390847"/>
                  </a:lnTo>
                  <a:lnTo>
                    <a:pt x="20872" y="417127"/>
                  </a:lnTo>
                  <a:lnTo>
                    <a:pt x="3822" y="446649"/>
                  </a:lnTo>
                  <a:lnTo>
                    <a:pt x="0" y="460713"/>
                  </a:lnTo>
                  <a:lnTo>
                    <a:pt x="277" y="4786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3"/>
            <p:cNvSpPr/>
            <p:nvPr/>
          </p:nvSpPr>
          <p:spPr>
            <a:xfrm>
              <a:off x="3441426" y="2293144"/>
              <a:ext cx="203786" cy="457201"/>
            </a:xfrm>
            <a:custGeom>
              <a:avLst/>
              <a:gdLst/>
              <a:ahLst/>
              <a:cxnLst/>
              <a:rect l="0" t="0" r="0" b="0"/>
              <a:pathLst>
                <a:path w="203786" h="457201">
                  <a:moveTo>
                    <a:pt x="159024" y="0"/>
                  </a:moveTo>
                  <a:lnTo>
                    <a:pt x="158230" y="7291"/>
                  </a:lnTo>
                  <a:lnTo>
                    <a:pt x="145289" y="40471"/>
                  </a:lnTo>
                  <a:lnTo>
                    <a:pt x="132288" y="74962"/>
                  </a:lnTo>
                  <a:lnTo>
                    <a:pt x="120948" y="103696"/>
                  </a:lnTo>
                  <a:lnTo>
                    <a:pt x="107176" y="134987"/>
                  </a:lnTo>
                  <a:lnTo>
                    <a:pt x="90472" y="167415"/>
                  </a:lnTo>
                  <a:lnTo>
                    <a:pt x="74581" y="200348"/>
                  </a:lnTo>
                  <a:lnTo>
                    <a:pt x="59582" y="233506"/>
                  </a:lnTo>
                  <a:lnTo>
                    <a:pt x="44977" y="266764"/>
                  </a:lnTo>
                  <a:lnTo>
                    <a:pt x="32666" y="300066"/>
                  </a:lnTo>
                  <a:lnTo>
                    <a:pt x="23490" y="331800"/>
                  </a:lnTo>
                  <a:lnTo>
                    <a:pt x="19412" y="359133"/>
                  </a:lnTo>
                  <a:lnTo>
                    <a:pt x="19716" y="384510"/>
                  </a:lnTo>
                  <a:lnTo>
                    <a:pt x="23290" y="407431"/>
                  </a:lnTo>
                  <a:lnTo>
                    <a:pt x="30171" y="425555"/>
                  </a:lnTo>
                  <a:lnTo>
                    <a:pt x="40637" y="437315"/>
                  </a:lnTo>
                  <a:lnTo>
                    <a:pt x="46762" y="441562"/>
                  </a:lnTo>
                  <a:lnTo>
                    <a:pt x="64151" y="444164"/>
                  </a:lnTo>
                  <a:lnTo>
                    <a:pt x="85108" y="441087"/>
                  </a:lnTo>
                  <a:lnTo>
                    <a:pt x="107652" y="431782"/>
                  </a:lnTo>
                  <a:lnTo>
                    <a:pt x="138864" y="405572"/>
                  </a:lnTo>
                  <a:lnTo>
                    <a:pt x="168220" y="372670"/>
                  </a:lnTo>
                  <a:lnTo>
                    <a:pt x="189442" y="341578"/>
                  </a:lnTo>
                  <a:lnTo>
                    <a:pt x="201992" y="316050"/>
                  </a:lnTo>
                  <a:lnTo>
                    <a:pt x="203785" y="302920"/>
                  </a:lnTo>
                  <a:lnTo>
                    <a:pt x="203152" y="297197"/>
                  </a:lnTo>
                  <a:lnTo>
                    <a:pt x="199555" y="293381"/>
                  </a:lnTo>
                  <a:lnTo>
                    <a:pt x="187092" y="289141"/>
                  </a:lnTo>
                  <a:lnTo>
                    <a:pt x="170969" y="291490"/>
                  </a:lnTo>
                  <a:lnTo>
                    <a:pt x="144042" y="301738"/>
                  </a:lnTo>
                  <a:lnTo>
                    <a:pt x="113839" y="316945"/>
                  </a:lnTo>
                  <a:lnTo>
                    <a:pt x="79755" y="338649"/>
                  </a:lnTo>
                  <a:lnTo>
                    <a:pt x="46637" y="363071"/>
                  </a:lnTo>
                  <a:lnTo>
                    <a:pt x="28112" y="378853"/>
                  </a:lnTo>
                  <a:lnTo>
                    <a:pt x="5400" y="412737"/>
                  </a:lnTo>
                  <a:lnTo>
                    <a:pt x="1839" y="420414"/>
                  </a:lnTo>
                  <a:lnTo>
                    <a:pt x="0" y="435294"/>
                  </a:lnTo>
                  <a:lnTo>
                    <a:pt x="1862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Vocabulary pg 120-121</a:t>
            </a:r>
          </a:p>
          <a:p>
            <a:r>
              <a:rPr lang="en-US" dirty="0" err="1" smtClean="0"/>
              <a:t>Exprésate</a:t>
            </a:r>
            <a:r>
              <a:rPr lang="en-US" dirty="0" smtClean="0"/>
              <a:t> pg 121</a:t>
            </a:r>
          </a:p>
          <a:p>
            <a:r>
              <a:rPr lang="en-US" dirty="0" err="1" smtClean="0"/>
              <a:t>Exprésate</a:t>
            </a:r>
            <a:r>
              <a:rPr lang="en-US" dirty="0" smtClean="0"/>
              <a:t> pg 122</a:t>
            </a:r>
          </a:p>
          <a:p>
            <a:r>
              <a:rPr lang="en-US" dirty="0" smtClean="0"/>
              <a:t>Indefinite articles, </a:t>
            </a:r>
            <a:r>
              <a:rPr lang="en-US" dirty="0" err="1" smtClean="0"/>
              <a:t>cuánto</a:t>
            </a:r>
            <a:r>
              <a:rPr lang="en-US" dirty="0" smtClean="0"/>
              <a:t>, </a:t>
            </a:r>
            <a:r>
              <a:rPr lang="en-US" dirty="0" err="1" smtClean="0"/>
              <a:t>poco</a:t>
            </a:r>
            <a:r>
              <a:rPr lang="en-US" dirty="0" smtClean="0"/>
              <a:t>, mucho pg 124</a:t>
            </a:r>
          </a:p>
          <a:p>
            <a:r>
              <a:rPr lang="en-US" dirty="0" err="1" smtClean="0"/>
              <a:t>Tener</a:t>
            </a:r>
            <a:r>
              <a:rPr lang="en-US" dirty="0" smtClean="0"/>
              <a:t> / </a:t>
            </a:r>
            <a:r>
              <a:rPr lang="en-US" dirty="0" err="1" smtClean="0"/>
              <a:t>tener</a:t>
            </a:r>
            <a:r>
              <a:rPr lang="en-US" dirty="0" smtClean="0"/>
              <a:t> idioms pg 126</a:t>
            </a:r>
          </a:p>
          <a:p>
            <a:r>
              <a:rPr lang="en-US" dirty="0" err="1" smtClean="0"/>
              <a:t>Venir</a:t>
            </a:r>
            <a:r>
              <a:rPr lang="en-US" dirty="0" smtClean="0"/>
              <a:t> + time pg 128</a:t>
            </a:r>
            <a:endParaRPr lang="en-US" dirty="0"/>
          </a:p>
        </p:txBody>
      </p:sp>
      <p:grpSp>
        <p:nvGrpSpPr>
          <p:cNvPr id="21" name="SMARTInkShape-Group25"/>
          <p:cNvGrpSpPr/>
          <p:nvPr/>
        </p:nvGrpSpPr>
        <p:grpSpPr>
          <a:xfrm>
            <a:off x="4898544" y="1585913"/>
            <a:ext cx="3857818" cy="817664"/>
            <a:chOff x="4898544" y="1585913"/>
            <a:chExt cx="3857818" cy="817664"/>
          </a:xfrm>
        </p:grpSpPr>
        <p:sp>
          <p:nvSpPr>
            <p:cNvPr id="4" name="SMARTInkShape-14"/>
            <p:cNvSpPr/>
            <p:nvPr/>
          </p:nvSpPr>
          <p:spPr>
            <a:xfrm>
              <a:off x="5915738" y="1843088"/>
              <a:ext cx="227888" cy="560489"/>
            </a:xfrm>
            <a:custGeom>
              <a:avLst/>
              <a:gdLst/>
              <a:ahLst/>
              <a:cxnLst/>
              <a:rect l="0" t="0" r="0" b="0"/>
              <a:pathLst>
                <a:path w="227888" h="560489">
                  <a:moveTo>
                    <a:pt x="227887" y="0"/>
                  </a:moveTo>
                  <a:lnTo>
                    <a:pt x="209999" y="32454"/>
                  </a:lnTo>
                  <a:lnTo>
                    <a:pt x="201151" y="54905"/>
                  </a:lnTo>
                  <a:lnTo>
                    <a:pt x="187694" y="82875"/>
                  </a:lnTo>
                  <a:lnTo>
                    <a:pt x="170336" y="114621"/>
                  </a:lnTo>
                  <a:lnTo>
                    <a:pt x="149392" y="149896"/>
                  </a:lnTo>
                  <a:lnTo>
                    <a:pt x="138251" y="169781"/>
                  </a:lnTo>
                  <a:lnTo>
                    <a:pt x="126854" y="190974"/>
                  </a:lnTo>
                  <a:lnTo>
                    <a:pt x="115288" y="213041"/>
                  </a:lnTo>
                  <a:lnTo>
                    <a:pt x="103609" y="234896"/>
                  </a:lnTo>
                  <a:lnTo>
                    <a:pt x="91853" y="256610"/>
                  </a:lnTo>
                  <a:lnTo>
                    <a:pt x="80048" y="278229"/>
                  </a:lnTo>
                  <a:lnTo>
                    <a:pt x="69003" y="298992"/>
                  </a:lnTo>
                  <a:lnTo>
                    <a:pt x="58464" y="319184"/>
                  </a:lnTo>
                  <a:lnTo>
                    <a:pt x="48263" y="338996"/>
                  </a:lnTo>
                  <a:lnTo>
                    <a:pt x="39081" y="358553"/>
                  </a:lnTo>
                  <a:lnTo>
                    <a:pt x="30579" y="377942"/>
                  </a:lnTo>
                  <a:lnTo>
                    <a:pt x="22530" y="397217"/>
                  </a:lnTo>
                  <a:lnTo>
                    <a:pt x="16370" y="415624"/>
                  </a:lnTo>
                  <a:lnTo>
                    <a:pt x="7409" y="450892"/>
                  </a:lnTo>
                  <a:lnTo>
                    <a:pt x="2897" y="480855"/>
                  </a:lnTo>
                  <a:lnTo>
                    <a:pt x="891" y="506607"/>
                  </a:lnTo>
                  <a:lnTo>
                    <a:pt x="0" y="528635"/>
                  </a:lnTo>
                  <a:lnTo>
                    <a:pt x="2143" y="537367"/>
                  </a:lnTo>
                  <a:lnTo>
                    <a:pt x="10875" y="551302"/>
                  </a:lnTo>
                  <a:lnTo>
                    <a:pt x="24810" y="558554"/>
                  </a:lnTo>
                  <a:lnTo>
                    <a:pt x="32971" y="560488"/>
                  </a:lnTo>
                  <a:lnTo>
                    <a:pt x="52623" y="556287"/>
                  </a:lnTo>
                  <a:lnTo>
                    <a:pt x="85999" y="538417"/>
                  </a:lnTo>
                  <a:lnTo>
                    <a:pt x="121023" y="508781"/>
                  </a:lnTo>
                  <a:lnTo>
                    <a:pt x="143086" y="482506"/>
                  </a:lnTo>
                  <a:lnTo>
                    <a:pt x="160829" y="452307"/>
                  </a:lnTo>
                  <a:lnTo>
                    <a:pt x="172419" y="420365"/>
                  </a:lnTo>
                  <a:lnTo>
                    <a:pt x="179422" y="388441"/>
                  </a:lnTo>
                  <a:lnTo>
                    <a:pt x="182535" y="358378"/>
                  </a:lnTo>
                  <a:lnTo>
                    <a:pt x="181801" y="331258"/>
                  </a:lnTo>
                  <a:lnTo>
                    <a:pt x="174809" y="295794"/>
                  </a:lnTo>
                  <a:lnTo>
                    <a:pt x="162683" y="267294"/>
                  </a:lnTo>
                  <a:lnTo>
                    <a:pt x="152077" y="252147"/>
                  </a:lnTo>
                  <a:lnTo>
                    <a:pt x="117901" y="228222"/>
                  </a:lnTo>
                  <a:lnTo>
                    <a:pt x="106443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5"/>
            <p:cNvSpPr/>
            <p:nvPr/>
          </p:nvSpPr>
          <p:spPr>
            <a:xfrm>
              <a:off x="5832001" y="1916647"/>
              <a:ext cx="188079" cy="245529"/>
            </a:xfrm>
            <a:custGeom>
              <a:avLst/>
              <a:gdLst/>
              <a:ahLst/>
              <a:cxnLst/>
              <a:rect l="0" t="0" r="0" b="0"/>
              <a:pathLst>
                <a:path w="188079" h="245529">
                  <a:moveTo>
                    <a:pt x="111599" y="5022"/>
                  </a:moveTo>
                  <a:lnTo>
                    <a:pt x="107807" y="8814"/>
                  </a:lnTo>
                  <a:lnTo>
                    <a:pt x="103828" y="10676"/>
                  </a:lnTo>
                  <a:lnTo>
                    <a:pt x="101656" y="11173"/>
                  </a:lnTo>
                  <a:lnTo>
                    <a:pt x="97126" y="15958"/>
                  </a:lnTo>
                  <a:lnTo>
                    <a:pt x="69065" y="48678"/>
                  </a:lnTo>
                  <a:lnTo>
                    <a:pt x="48197" y="80487"/>
                  </a:lnTo>
                  <a:lnTo>
                    <a:pt x="31606" y="115047"/>
                  </a:lnTo>
                  <a:lnTo>
                    <a:pt x="16636" y="149629"/>
                  </a:lnTo>
                  <a:lnTo>
                    <a:pt x="3734" y="180336"/>
                  </a:lnTo>
                  <a:lnTo>
                    <a:pt x="0" y="208749"/>
                  </a:lnTo>
                  <a:lnTo>
                    <a:pt x="1939" y="224949"/>
                  </a:lnTo>
                  <a:lnTo>
                    <a:pt x="7563" y="235852"/>
                  </a:lnTo>
                  <a:lnTo>
                    <a:pt x="11285" y="239871"/>
                  </a:lnTo>
                  <a:lnTo>
                    <a:pt x="23888" y="244337"/>
                  </a:lnTo>
                  <a:lnTo>
                    <a:pt x="31694" y="245528"/>
                  </a:lnTo>
                  <a:lnTo>
                    <a:pt x="48834" y="242617"/>
                  </a:lnTo>
                  <a:lnTo>
                    <a:pt x="67034" y="234445"/>
                  </a:lnTo>
                  <a:lnTo>
                    <a:pt x="95925" y="211199"/>
                  </a:lnTo>
                  <a:lnTo>
                    <a:pt x="128474" y="179530"/>
                  </a:lnTo>
                  <a:lnTo>
                    <a:pt x="156992" y="145010"/>
                  </a:lnTo>
                  <a:lnTo>
                    <a:pt x="175408" y="110441"/>
                  </a:lnTo>
                  <a:lnTo>
                    <a:pt x="185450" y="79737"/>
                  </a:lnTo>
                  <a:lnTo>
                    <a:pt x="188078" y="60189"/>
                  </a:lnTo>
                  <a:lnTo>
                    <a:pt x="185012" y="43034"/>
                  </a:lnTo>
                  <a:lnTo>
                    <a:pt x="174361" y="22106"/>
                  </a:lnTo>
                  <a:lnTo>
                    <a:pt x="165687" y="11821"/>
                  </a:lnTo>
                  <a:lnTo>
                    <a:pt x="156540" y="4604"/>
                  </a:lnTo>
                  <a:lnTo>
                    <a:pt x="145067" y="867"/>
                  </a:lnTo>
                  <a:lnTo>
                    <a:pt x="132030" y="0"/>
                  </a:lnTo>
                  <a:lnTo>
                    <a:pt x="111303" y="4769"/>
                  </a:lnTo>
                  <a:lnTo>
                    <a:pt x="90080" y="16676"/>
                  </a:lnTo>
                  <a:lnTo>
                    <a:pt x="63692" y="41632"/>
                  </a:lnTo>
                  <a:lnTo>
                    <a:pt x="53794" y="56218"/>
                  </a:lnTo>
                  <a:lnTo>
                    <a:pt x="44553" y="82280"/>
                  </a:lnTo>
                  <a:lnTo>
                    <a:pt x="42257" y="109317"/>
                  </a:lnTo>
                  <a:lnTo>
                    <a:pt x="44532" y="125194"/>
                  </a:lnTo>
                  <a:lnTo>
                    <a:pt x="52423" y="138071"/>
                  </a:lnTo>
                  <a:lnTo>
                    <a:pt x="57860" y="143728"/>
                  </a:lnTo>
                  <a:lnTo>
                    <a:pt x="72370" y="150013"/>
                  </a:lnTo>
                  <a:lnTo>
                    <a:pt x="80683" y="151689"/>
                  </a:lnTo>
                  <a:lnTo>
                    <a:pt x="111347" y="146463"/>
                  </a:lnTo>
                  <a:lnTo>
                    <a:pt x="145567" y="127275"/>
                  </a:lnTo>
                  <a:lnTo>
                    <a:pt x="168749" y="1121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6"/>
            <p:cNvSpPr/>
            <p:nvPr/>
          </p:nvSpPr>
          <p:spPr>
            <a:xfrm>
              <a:off x="5429676" y="1778794"/>
              <a:ext cx="251653" cy="423010"/>
            </a:xfrm>
            <a:custGeom>
              <a:avLst/>
              <a:gdLst/>
              <a:ahLst/>
              <a:cxnLst/>
              <a:rect l="0" t="0" r="0" b="0"/>
              <a:pathLst>
                <a:path w="251653" h="423010">
                  <a:moveTo>
                    <a:pt x="71012" y="0"/>
                  </a:moveTo>
                  <a:lnTo>
                    <a:pt x="70218" y="13772"/>
                  </a:lnTo>
                  <a:lnTo>
                    <a:pt x="65357" y="41261"/>
                  </a:lnTo>
                  <a:lnTo>
                    <a:pt x="64309" y="75196"/>
                  </a:lnTo>
                  <a:lnTo>
                    <a:pt x="63270" y="101683"/>
                  </a:lnTo>
                  <a:lnTo>
                    <a:pt x="60163" y="129330"/>
                  </a:lnTo>
                  <a:lnTo>
                    <a:pt x="56136" y="159609"/>
                  </a:lnTo>
                  <a:lnTo>
                    <a:pt x="51700" y="191587"/>
                  </a:lnTo>
                  <a:lnTo>
                    <a:pt x="47083" y="224321"/>
                  </a:lnTo>
                  <a:lnTo>
                    <a:pt x="42385" y="255273"/>
                  </a:lnTo>
                  <a:lnTo>
                    <a:pt x="36857" y="284904"/>
                  </a:lnTo>
                  <a:lnTo>
                    <a:pt x="29109" y="313949"/>
                  </a:lnTo>
                  <a:lnTo>
                    <a:pt x="22490" y="340616"/>
                  </a:lnTo>
                  <a:lnTo>
                    <a:pt x="14302" y="373709"/>
                  </a:lnTo>
                  <a:lnTo>
                    <a:pt x="4423" y="406224"/>
                  </a:lnTo>
                  <a:lnTo>
                    <a:pt x="532" y="422583"/>
                  </a:lnTo>
                  <a:lnTo>
                    <a:pt x="213" y="423009"/>
                  </a:lnTo>
                  <a:lnTo>
                    <a:pt x="0" y="422500"/>
                  </a:lnTo>
                  <a:lnTo>
                    <a:pt x="5285" y="401840"/>
                  </a:lnTo>
                  <a:lnTo>
                    <a:pt x="10526" y="370682"/>
                  </a:lnTo>
                  <a:lnTo>
                    <a:pt x="17936" y="341754"/>
                  </a:lnTo>
                  <a:lnTo>
                    <a:pt x="26520" y="310376"/>
                  </a:lnTo>
                  <a:lnTo>
                    <a:pt x="31032" y="292642"/>
                  </a:lnTo>
                  <a:lnTo>
                    <a:pt x="35627" y="273676"/>
                  </a:lnTo>
                  <a:lnTo>
                    <a:pt x="40278" y="253888"/>
                  </a:lnTo>
                  <a:lnTo>
                    <a:pt x="44967" y="234346"/>
                  </a:lnTo>
                  <a:lnTo>
                    <a:pt x="49679" y="214968"/>
                  </a:lnTo>
                  <a:lnTo>
                    <a:pt x="54409" y="195700"/>
                  </a:lnTo>
                  <a:lnTo>
                    <a:pt x="59943" y="176504"/>
                  </a:lnTo>
                  <a:lnTo>
                    <a:pt x="66013" y="157357"/>
                  </a:lnTo>
                  <a:lnTo>
                    <a:pt x="72442" y="138242"/>
                  </a:lnTo>
                  <a:lnTo>
                    <a:pt x="79109" y="119942"/>
                  </a:lnTo>
                  <a:lnTo>
                    <a:pt x="92867" y="84793"/>
                  </a:lnTo>
                  <a:lnTo>
                    <a:pt x="109036" y="54884"/>
                  </a:lnTo>
                  <a:lnTo>
                    <a:pt x="133872" y="22083"/>
                  </a:lnTo>
                  <a:lnTo>
                    <a:pt x="141493" y="14722"/>
                  </a:lnTo>
                  <a:lnTo>
                    <a:pt x="158428" y="6543"/>
                  </a:lnTo>
                  <a:lnTo>
                    <a:pt x="176538" y="3701"/>
                  </a:lnTo>
                  <a:lnTo>
                    <a:pt x="195171" y="5085"/>
                  </a:lnTo>
                  <a:lnTo>
                    <a:pt x="211918" y="12578"/>
                  </a:lnTo>
                  <a:lnTo>
                    <a:pt x="226505" y="24640"/>
                  </a:lnTo>
                  <a:lnTo>
                    <a:pt x="242849" y="49281"/>
                  </a:lnTo>
                  <a:lnTo>
                    <a:pt x="250042" y="67411"/>
                  </a:lnTo>
                  <a:lnTo>
                    <a:pt x="251652" y="86052"/>
                  </a:lnTo>
                  <a:lnTo>
                    <a:pt x="246217" y="120097"/>
                  </a:lnTo>
                  <a:lnTo>
                    <a:pt x="235663" y="133016"/>
                  </a:lnTo>
                  <a:lnTo>
                    <a:pt x="209756" y="149214"/>
                  </a:lnTo>
                  <a:lnTo>
                    <a:pt x="179060" y="161951"/>
                  </a:lnTo>
                  <a:lnTo>
                    <a:pt x="147741" y="170752"/>
                  </a:lnTo>
                  <a:lnTo>
                    <a:pt x="113325" y="176270"/>
                  </a:lnTo>
                  <a:lnTo>
                    <a:pt x="82226" y="180022"/>
                  </a:lnTo>
                  <a:lnTo>
                    <a:pt x="50384" y="184608"/>
                  </a:lnTo>
                  <a:lnTo>
                    <a:pt x="35293" y="1857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7"/>
            <p:cNvSpPr/>
            <p:nvPr/>
          </p:nvSpPr>
          <p:spPr>
            <a:xfrm>
              <a:off x="5243513" y="1766568"/>
              <a:ext cx="197050" cy="205108"/>
            </a:xfrm>
            <a:custGeom>
              <a:avLst/>
              <a:gdLst/>
              <a:ahLst/>
              <a:cxnLst/>
              <a:rect l="0" t="0" r="0" b="0"/>
              <a:pathLst>
                <a:path w="197050" h="205108">
                  <a:moveTo>
                    <a:pt x="14287" y="19370"/>
                  </a:moveTo>
                  <a:lnTo>
                    <a:pt x="45350" y="4896"/>
                  </a:lnTo>
                  <a:lnTo>
                    <a:pt x="65030" y="0"/>
                  </a:lnTo>
                  <a:lnTo>
                    <a:pt x="88060" y="666"/>
                  </a:lnTo>
                  <a:lnTo>
                    <a:pt x="114991" y="8007"/>
                  </a:lnTo>
                  <a:lnTo>
                    <a:pt x="148744" y="24710"/>
                  </a:lnTo>
                  <a:lnTo>
                    <a:pt x="177548" y="44090"/>
                  </a:lnTo>
                  <a:lnTo>
                    <a:pt x="188976" y="56550"/>
                  </a:lnTo>
                  <a:lnTo>
                    <a:pt x="195114" y="70026"/>
                  </a:lnTo>
                  <a:lnTo>
                    <a:pt x="197049" y="83952"/>
                  </a:lnTo>
                  <a:lnTo>
                    <a:pt x="195262" y="98079"/>
                  </a:lnTo>
                  <a:lnTo>
                    <a:pt x="187589" y="110179"/>
                  </a:lnTo>
                  <a:lnTo>
                    <a:pt x="167765" y="125916"/>
                  </a:lnTo>
                  <a:lnTo>
                    <a:pt x="139666" y="140632"/>
                  </a:lnTo>
                  <a:lnTo>
                    <a:pt x="106205" y="152931"/>
                  </a:lnTo>
                  <a:lnTo>
                    <a:pt x="71155" y="163718"/>
                  </a:lnTo>
                  <a:lnTo>
                    <a:pt x="39868" y="174852"/>
                  </a:lnTo>
                  <a:lnTo>
                    <a:pt x="17633" y="185295"/>
                  </a:lnTo>
                  <a:lnTo>
                    <a:pt x="7837" y="193127"/>
                  </a:lnTo>
                  <a:lnTo>
                    <a:pt x="0" y="2051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8"/>
            <p:cNvSpPr/>
            <p:nvPr/>
          </p:nvSpPr>
          <p:spPr>
            <a:xfrm>
              <a:off x="5202095" y="1764975"/>
              <a:ext cx="91425" cy="500917"/>
            </a:xfrm>
            <a:custGeom>
              <a:avLst/>
              <a:gdLst/>
              <a:ahLst/>
              <a:cxnLst/>
              <a:rect l="0" t="0" r="0" b="0"/>
              <a:pathLst>
                <a:path w="91425" h="500917">
                  <a:moveTo>
                    <a:pt x="91424" y="20963"/>
                  </a:moveTo>
                  <a:lnTo>
                    <a:pt x="91424" y="0"/>
                  </a:lnTo>
                  <a:lnTo>
                    <a:pt x="87632" y="7255"/>
                  </a:lnTo>
                  <a:lnTo>
                    <a:pt x="84148" y="41832"/>
                  </a:lnTo>
                  <a:lnTo>
                    <a:pt x="80782" y="66750"/>
                  </a:lnTo>
                  <a:lnTo>
                    <a:pt x="76640" y="97934"/>
                  </a:lnTo>
                  <a:lnTo>
                    <a:pt x="74424" y="115139"/>
                  </a:lnTo>
                  <a:lnTo>
                    <a:pt x="71359" y="134547"/>
                  </a:lnTo>
                  <a:lnTo>
                    <a:pt x="67729" y="155423"/>
                  </a:lnTo>
                  <a:lnTo>
                    <a:pt x="63721" y="177278"/>
                  </a:lnTo>
                  <a:lnTo>
                    <a:pt x="60255" y="198992"/>
                  </a:lnTo>
                  <a:lnTo>
                    <a:pt x="57151" y="220611"/>
                  </a:lnTo>
                  <a:lnTo>
                    <a:pt x="54288" y="242168"/>
                  </a:lnTo>
                  <a:lnTo>
                    <a:pt x="50791" y="263683"/>
                  </a:lnTo>
                  <a:lnTo>
                    <a:pt x="46873" y="285170"/>
                  </a:lnTo>
                  <a:lnTo>
                    <a:pt x="42673" y="306638"/>
                  </a:lnTo>
                  <a:lnTo>
                    <a:pt x="38286" y="327300"/>
                  </a:lnTo>
                  <a:lnTo>
                    <a:pt x="33773" y="347425"/>
                  </a:lnTo>
                  <a:lnTo>
                    <a:pt x="29178" y="367192"/>
                  </a:lnTo>
                  <a:lnTo>
                    <a:pt x="21955" y="401855"/>
                  </a:lnTo>
                  <a:lnTo>
                    <a:pt x="16099" y="431548"/>
                  </a:lnTo>
                  <a:lnTo>
                    <a:pt x="8339" y="465321"/>
                  </a:lnTo>
                  <a:lnTo>
                    <a:pt x="0" y="498403"/>
                  </a:lnTo>
                  <a:lnTo>
                    <a:pt x="312" y="500387"/>
                  </a:lnTo>
                  <a:lnTo>
                    <a:pt x="1314" y="500916"/>
                  </a:lnTo>
                  <a:lnTo>
                    <a:pt x="2776" y="500475"/>
                  </a:lnTo>
                  <a:lnTo>
                    <a:pt x="4400" y="493636"/>
                  </a:lnTo>
                  <a:lnTo>
                    <a:pt x="9235" y="462257"/>
                  </a:lnTo>
                  <a:lnTo>
                    <a:pt x="11239" y="436433"/>
                  </a:lnTo>
                  <a:lnTo>
                    <a:pt x="12130" y="406435"/>
                  </a:lnTo>
                  <a:lnTo>
                    <a:pt x="12525" y="374581"/>
                  </a:lnTo>
                  <a:lnTo>
                    <a:pt x="12702" y="341904"/>
                  </a:lnTo>
                  <a:lnTo>
                    <a:pt x="12843" y="2924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9"/>
            <p:cNvSpPr/>
            <p:nvPr/>
          </p:nvSpPr>
          <p:spPr>
            <a:xfrm>
              <a:off x="4898544" y="1585913"/>
              <a:ext cx="302107" cy="809257"/>
            </a:xfrm>
            <a:custGeom>
              <a:avLst/>
              <a:gdLst/>
              <a:ahLst/>
              <a:cxnLst/>
              <a:rect l="0" t="0" r="0" b="0"/>
              <a:pathLst>
                <a:path w="302107" h="809257">
                  <a:moveTo>
                    <a:pt x="302106" y="0"/>
                  </a:moveTo>
                  <a:lnTo>
                    <a:pt x="294521" y="3792"/>
                  </a:lnTo>
                  <a:lnTo>
                    <a:pt x="288680" y="12004"/>
                  </a:lnTo>
                  <a:lnTo>
                    <a:pt x="274672" y="44263"/>
                  </a:lnTo>
                  <a:lnTo>
                    <a:pt x="263719" y="72324"/>
                  </a:lnTo>
                  <a:lnTo>
                    <a:pt x="257465" y="88697"/>
                  </a:lnTo>
                  <a:lnTo>
                    <a:pt x="250120" y="108344"/>
                  </a:lnTo>
                  <a:lnTo>
                    <a:pt x="242048" y="130173"/>
                  </a:lnTo>
                  <a:lnTo>
                    <a:pt x="233493" y="153457"/>
                  </a:lnTo>
                  <a:lnTo>
                    <a:pt x="224614" y="178504"/>
                  </a:lnTo>
                  <a:lnTo>
                    <a:pt x="215519" y="204728"/>
                  </a:lnTo>
                  <a:lnTo>
                    <a:pt x="206282" y="231735"/>
                  </a:lnTo>
                  <a:lnTo>
                    <a:pt x="196154" y="260059"/>
                  </a:lnTo>
                  <a:lnTo>
                    <a:pt x="185434" y="289260"/>
                  </a:lnTo>
                  <a:lnTo>
                    <a:pt x="174318" y="319046"/>
                  </a:lnTo>
                  <a:lnTo>
                    <a:pt x="163733" y="350016"/>
                  </a:lnTo>
                  <a:lnTo>
                    <a:pt x="153501" y="381775"/>
                  </a:lnTo>
                  <a:lnTo>
                    <a:pt x="143505" y="414060"/>
                  </a:lnTo>
                  <a:lnTo>
                    <a:pt x="133666" y="445109"/>
                  </a:lnTo>
                  <a:lnTo>
                    <a:pt x="123932" y="475333"/>
                  </a:lnTo>
                  <a:lnTo>
                    <a:pt x="114266" y="505007"/>
                  </a:lnTo>
                  <a:lnTo>
                    <a:pt x="103855" y="534315"/>
                  </a:lnTo>
                  <a:lnTo>
                    <a:pt x="92945" y="563378"/>
                  </a:lnTo>
                  <a:lnTo>
                    <a:pt x="81702" y="592279"/>
                  </a:lnTo>
                  <a:lnTo>
                    <a:pt x="71826" y="618690"/>
                  </a:lnTo>
                  <a:lnTo>
                    <a:pt x="62861" y="643441"/>
                  </a:lnTo>
                  <a:lnTo>
                    <a:pt x="54503" y="667086"/>
                  </a:lnTo>
                  <a:lnTo>
                    <a:pt x="46550" y="688405"/>
                  </a:lnTo>
                  <a:lnTo>
                    <a:pt x="38867" y="708174"/>
                  </a:lnTo>
                  <a:lnTo>
                    <a:pt x="24773" y="742575"/>
                  </a:lnTo>
                  <a:lnTo>
                    <a:pt x="13218" y="768448"/>
                  </a:lnTo>
                  <a:lnTo>
                    <a:pt x="155" y="802843"/>
                  </a:lnTo>
                  <a:lnTo>
                    <a:pt x="0" y="806691"/>
                  </a:lnTo>
                  <a:lnTo>
                    <a:pt x="689" y="809256"/>
                  </a:lnTo>
                  <a:lnTo>
                    <a:pt x="3530" y="808585"/>
                  </a:lnTo>
                  <a:lnTo>
                    <a:pt x="18906" y="795470"/>
                  </a:lnTo>
                  <a:lnTo>
                    <a:pt x="40130" y="770241"/>
                  </a:lnTo>
                  <a:lnTo>
                    <a:pt x="66880" y="738071"/>
                  </a:lnTo>
                  <a:lnTo>
                    <a:pt x="80650" y="7215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0"/>
            <p:cNvSpPr/>
            <p:nvPr/>
          </p:nvSpPr>
          <p:spPr>
            <a:xfrm>
              <a:off x="6368110" y="1853064"/>
              <a:ext cx="425597" cy="361500"/>
            </a:xfrm>
            <a:custGeom>
              <a:avLst/>
              <a:gdLst/>
              <a:ahLst/>
              <a:cxnLst/>
              <a:rect l="0" t="0" r="0" b="0"/>
              <a:pathLst>
                <a:path w="425597" h="361500">
                  <a:moveTo>
                    <a:pt x="4115" y="361499"/>
                  </a:moveTo>
                  <a:lnTo>
                    <a:pt x="323" y="361499"/>
                  </a:lnTo>
                  <a:lnTo>
                    <a:pt x="0" y="360705"/>
                  </a:lnTo>
                  <a:lnTo>
                    <a:pt x="17643" y="327178"/>
                  </a:lnTo>
                  <a:lnTo>
                    <a:pt x="42166" y="300970"/>
                  </a:lnTo>
                  <a:lnTo>
                    <a:pt x="65477" y="276124"/>
                  </a:lnTo>
                  <a:lnTo>
                    <a:pt x="92506" y="246561"/>
                  </a:lnTo>
                  <a:lnTo>
                    <a:pt x="123039" y="214900"/>
                  </a:lnTo>
                  <a:lnTo>
                    <a:pt x="155131" y="182308"/>
                  </a:lnTo>
                  <a:lnTo>
                    <a:pt x="188708" y="150096"/>
                  </a:lnTo>
                  <a:lnTo>
                    <a:pt x="206552" y="134838"/>
                  </a:lnTo>
                  <a:lnTo>
                    <a:pt x="241725" y="105186"/>
                  </a:lnTo>
                  <a:lnTo>
                    <a:pt x="273232" y="76132"/>
                  </a:lnTo>
                  <a:lnTo>
                    <a:pt x="298877" y="53694"/>
                  </a:lnTo>
                  <a:lnTo>
                    <a:pt x="329048" y="29791"/>
                  </a:lnTo>
                  <a:lnTo>
                    <a:pt x="348835" y="12654"/>
                  </a:lnTo>
                  <a:lnTo>
                    <a:pt x="356556" y="4050"/>
                  </a:lnTo>
                  <a:lnTo>
                    <a:pt x="362632" y="226"/>
                  </a:lnTo>
                  <a:lnTo>
                    <a:pt x="364571" y="0"/>
                  </a:lnTo>
                  <a:lnTo>
                    <a:pt x="365862" y="644"/>
                  </a:lnTo>
                  <a:lnTo>
                    <a:pt x="366723" y="1866"/>
                  </a:lnTo>
                  <a:lnTo>
                    <a:pt x="367936" y="7379"/>
                  </a:lnTo>
                  <a:lnTo>
                    <a:pt x="364503" y="21624"/>
                  </a:lnTo>
                  <a:lnTo>
                    <a:pt x="348299" y="54716"/>
                  </a:lnTo>
                  <a:lnTo>
                    <a:pt x="338135" y="80100"/>
                  </a:lnTo>
                  <a:lnTo>
                    <a:pt x="327186" y="110640"/>
                  </a:lnTo>
                  <a:lnTo>
                    <a:pt x="318914" y="144030"/>
                  </a:lnTo>
                  <a:lnTo>
                    <a:pt x="313888" y="169596"/>
                  </a:lnTo>
                  <a:lnTo>
                    <a:pt x="309009" y="194188"/>
                  </a:lnTo>
                  <a:lnTo>
                    <a:pt x="304194" y="218346"/>
                  </a:lnTo>
                  <a:lnTo>
                    <a:pt x="294904" y="252144"/>
                  </a:lnTo>
                  <a:lnTo>
                    <a:pt x="284214" y="280149"/>
                  </a:lnTo>
                  <a:lnTo>
                    <a:pt x="273903" y="301412"/>
                  </a:lnTo>
                  <a:lnTo>
                    <a:pt x="265308" y="311774"/>
                  </a:lnTo>
                  <a:lnTo>
                    <a:pt x="256197" y="319026"/>
                  </a:lnTo>
                  <a:lnTo>
                    <a:pt x="252339" y="320484"/>
                  </a:lnTo>
                  <a:lnTo>
                    <a:pt x="248972" y="320661"/>
                  </a:lnTo>
                  <a:lnTo>
                    <a:pt x="241528" y="317949"/>
                  </a:lnTo>
                  <a:lnTo>
                    <a:pt x="224743" y="306703"/>
                  </a:lnTo>
                  <a:lnTo>
                    <a:pt x="199582" y="275143"/>
                  </a:lnTo>
                  <a:lnTo>
                    <a:pt x="181162" y="242165"/>
                  </a:lnTo>
                  <a:lnTo>
                    <a:pt x="166940" y="214013"/>
                  </a:lnTo>
                  <a:lnTo>
                    <a:pt x="152871" y="196723"/>
                  </a:lnTo>
                  <a:lnTo>
                    <a:pt x="147487" y="193015"/>
                  </a:lnTo>
                  <a:lnTo>
                    <a:pt x="141355" y="190634"/>
                  </a:lnTo>
                  <a:lnTo>
                    <a:pt x="140852" y="191233"/>
                  </a:lnTo>
                  <a:lnTo>
                    <a:pt x="140294" y="194014"/>
                  </a:lnTo>
                  <a:lnTo>
                    <a:pt x="160127" y="227080"/>
                  </a:lnTo>
                  <a:lnTo>
                    <a:pt x="183892" y="252485"/>
                  </a:lnTo>
                  <a:lnTo>
                    <a:pt x="208724" y="268079"/>
                  </a:lnTo>
                  <a:lnTo>
                    <a:pt x="241217" y="280638"/>
                  </a:lnTo>
                  <a:lnTo>
                    <a:pt x="275980" y="287269"/>
                  </a:lnTo>
                  <a:lnTo>
                    <a:pt x="299569" y="287232"/>
                  </a:lnTo>
                  <a:lnTo>
                    <a:pt x="323282" y="281925"/>
                  </a:lnTo>
                  <a:lnTo>
                    <a:pt x="349167" y="272157"/>
                  </a:lnTo>
                  <a:lnTo>
                    <a:pt x="375753" y="259085"/>
                  </a:lnTo>
                  <a:lnTo>
                    <a:pt x="409064" y="237050"/>
                  </a:lnTo>
                  <a:lnTo>
                    <a:pt x="425596" y="2257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1"/>
            <p:cNvSpPr/>
            <p:nvPr/>
          </p:nvSpPr>
          <p:spPr>
            <a:xfrm>
              <a:off x="6760824" y="1914612"/>
              <a:ext cx="204333" cy="253403"/>
            </a:xfrm>
            <a:custGeom>
              <a:avLst/>
              <a:gdLst/>
              <a:ahLst/>
              <a:cxnLst/>
              <a:rect l="0" t="0" r="0" b="0"/>
              <a:pathLst>
                <a:path w="204333" h="253403">
                  <a:moveTo>
                    <a:pt x="147182" y="7057"/>
                  </a:moveTo>
                  <a:lnTo>
                    <a:pt x="147182" y="3264"/>
                  </a:lnTo>
                  <a:lnTo>
                    <a:pt x="146389" y="2147"/>
                  </a:lnTo>
                  <a:lnTo>
                    <a:pt x="145065" y="1402"/>
                  </a:lnTo>
                  <a:lnTo>
                    <a:pt x="137239" y="207"/>
                  </a:lnTo>
                  <a:lnTo>
                    <a:pt x="126597" y="0"/>
                  </a:lnTo>
                  <a:lnTo>
                    <a:pt x="117925" y="4185"/>
                  </a:lnTo>
                  <a:lnTo>
                    <a:pt x="89002" y="25876"/>
                  </a:lnTo>
                  <a:lnTo>
                    <a:pt x="59137" y="58428"/>
                  </a:lnTo>
                  <a:lnTo>
                    <a:pt x="36429" y="88159"/>
                  </a:lnTo>
                  <a:lnTo>
                    <a:pt x="19646" y="119987"/>
                  </a:lnTo>
                  <a:lnTo>
                    <a:pt x="6735" y="151642"/>
                  </a:lnTo>
                  <a:lnTo>
                    <a:pt x="0" y="184041"/>
                  </a:lnTo>
                  <a:lnTo>
                    <a:pt x="11" y="203985"/>
                  </a:lnTo>
                  <a:lnTo>
                    <a:pt x="8943" y="231476"/>
                  </a:lnTo>
                  <a:lnTo>
                    <a:pt x="17216" y="244647"/>
                  </a:lnTo>
                  <a:lnTo>
                    <a:pt x="23232" y="248794"/>
                  </a:lnTo>
                  <a:lnTo>
                    <a:pt x="38383" y="253402"/>
                  </a:lnTo>
                  <a:lnTo>
                    <a:pt x="55699" y="251216"/>
                  </a:lnTo>
                  <a:lnTo>
                    <a:pt x="75566" y="242572"/>
                  </a:lnTo>
                  <a:lnTo>
                    <a:pt x="100272" y="225501"/>
                  </a:lnTo>
                  <a:lnTo>
                    <a:pt x="127127" y="200451"/>
                  </a:lnTo>
                  <a:lnTo>
                    <a:pt x="154144" y="169210"/>
                  </a:lnTo>
                  <a:lnTo>
                    <a:pt x="166904" y="150878"/>
                  </a:lnTo>
                  <a:lnTo>
                    <a:pt x="187698" y="118602"/>
                  </a:lnTo>
                  <a:lnTo>
                    <a:pt x="204332" y="92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2"/>
            <p:cNvSpPr/>
            <p:nvPr/>
          </p:nvSpPr>
          <p:spPr>
            <a:xfrm>
              <a:off x="6888433" y="1778794"/>
              <a:ext cx="233887" cy="383759"/>
            </a:xfrm>
            <a:custGeom>
              <a:avLst/>
              <a:gdLst/>
              <a:ahLst/>
              <a:cxnLst/>
              <a:rect l="0" t="0" r="0" b="0"/>
              <a:pathLst>
                <a:path w="233887" h="383759">
                  <a:moveTo>
                    <a:pt x="155305" y="0"/>
                  </a:moveTo>
                  <a:lnTo>
                    <a:pt x="155305" y="3792"/>
                  </a:lnTo>
                  <a:lnTo>
                    <a:pt x="142325" y="37814"/>
                  </a:lnTo>
                  <a:lnTo>
                    <a:pt x="130469" y="64826"/>
                  </a:lnTo>
                  <a:lnTo>
                    <a:pt x="121513" y="89137"/>
                  </a:lnTo>
                  <a:lnTo>
                    <a:pt x="110124" y="115816"/>
                  </a:lnTo>
                  <a:lnTo>
                    <a:pt x="97124" y="142755"/>
                  </a:lnTo>
                  <a:lnTo>
                    <a:pt x="83409" y="167957"/>
                  </a:lnTo>
                  <a:lnTo>
                    <a:pt x="71493" y="194504"/>
                  </a:lnTo>
                  <a:lnTo>
                    <a:pt x="60111" y="222177"/>
                  </a:lnTo>
                  <a:lnTo>
                    <a:pt x="47115" y="250352"/>
                  </a:lnTo>
                  <a:lnTo>
                    <a:pt x="35518" y="276632"/>
                  </a:lnTo>
                  <a:lnTo>
                    <a:pt x="20064" y="311623"/>
                  </a:lnTo>
                  <a:lnTo>
                    <a:pt x="7548" y="339983"/>
                  </a:lnTo>
                  <a:lnTo>
                    <a:pt x="0" y="367106"/>
                  </a:lnTo>
                  <a:lnTo>
                    <a:pt x="1084" y="375618"/>
                  </a:lnTo>
                  <a:lnTo>
                    <a:pt x="4456" y="383758"/>
                  </a:lnTo>
                  <a:lnTo>
                    <a:pt x="9150" y="380638"/>
                  </a:lnTo>
                  <a:lnTo>
                    <a:pt x="25099" y="361908"/>
                  </a:lnTo>
                  <a:lnTo>
                    <a:pt x="45124" y="327987"/>
                  </a:lnTo>
                  <a:lnTo>
                    <a:pt x="60563" y="303728"/>
                  </a:lnTo>
                  <a:lnTo>
                    <a:pt x="75891" y="277071"/>
                  </a:lnTo>
                  <a:lnTo>
                    <a:pt x="90641" y="250143"/>
                  </a:lnTo>
                  <a:lnTo>
                    <a:pt x="105134" y="224945"/>
                  </a:lnTo>
                  <a:lnTo>
                    <a:pt x="126681" y="192239"/>
                  </a:lnTo>
                  <a:lnTo>
                    <a:pt x="160325" y="158646"/>
                  </a:lnTo>
                  <a:lnTo>
                    <a:pt x="165795" y="153389"/>
                  </a:lnTo>
                  <a:lnTo>
                    <a:pt x="171823" y="150678"/>
                  </a:lnTo>
                  <a:lnTo>
                    <a:pt x="184872" y="149782"/>
                  </a:lnTo>
                  <a:lnTo>
                    <a:pt x="196491" y="154147"/>
                  </a:lnTo>
                  <a:lnTo>
                    <a:pt x="201812" y="157533"/>
                  </a:lnTo>
                  <a:lnTo>
                    <a:pt x="209841" y="167646"/>
                  </a:lnTo>
                  <a:lnTo>
                    <a:pt x="215262" y="180078"/>
                  </a:lnTo>
                  <a:lnTo>
                    <a:pt x="218742" y="209578"/>
                  </a:lnTo>
                  <a:lnTo>
                    <a:pt x="217228" y="236458"/>
                  </a:lnTo>
                  <a:lnTo>
                    <a:pt x="211752" y="264530"/>
                  </a:lnTo>
                  <a:lnTo>
                    <a:pt x="205103" y="292956"/>
                  </a:lnTo>
                  <a:lnTo>
                    <a:pt x="195745" y="327213"/>
                  </a:lnTo>
                  <a:lnTo>
                    <a:pt x="189528" y="362030"/>
                  </a:lnTo>
                  <a:lnTo>
                    <a:pt x="187645" y="367559"/>
                  </a:lnTo>
                  <a:lnTo>
                    <a:pt x="187184" y="372040"/>
                  </a:lnTo>
                  <a:lnTo>
                    <a:pt x="188788" y="379134"/>
                  </a:lnTo>
                  <a:lnTo>
                    <a:pt x="190327" y="380550"/>
                  </a:lnTo>
                  <a:lnTo>
                    <a:pt x="192146" y="380700"/>
                  </a:lnTo>
                  <a:lnTo>
                    <a:pt x="215297" y="368914"/>
                  </a:lnTo>
                  <a:lnTo>
                    <a:pt x="233886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3"/>
            <p:cNvSpPr/>
            <p:nvPr/>
          </p:nvSpPr>
          <p:spPr>
            <a:xfrm>
              <a:off x="7184271" y="1907381"/>
              <a:ext cx="220606" cy="194241"/>
            </a:xfrm>
            <a:custGeom>
              <a:avLst/>
              <a:gdLst/>
              <a:ahLst/>
              <a:cxnLst/>
              <a:rect l="0" t="0" r="0" b="0"/>
              <a:pathLst>
                <a:path w="220606" h="194241">
                  <a:moveTo>
                    <a:pt x="130929" y="0"/>
                  </a:moveTo>
                  <a:lnTo>
                    <a:pt x="124778" y="0"/>
                  </a:lnTo>
                  <a:lnTo>
                    <a:pt x="106749" y="12979"/>
                  </a:lnTo>
                  <a:lnTo>
                    <a:pt x="85510" y="33793"/>
                  </a:lnTo>
                  <a:lnTo>
                    <a:pt x="57399" y="55652"/>
                  </a:lnTo>
                  <a:lnTo>
                    <a:pt x="28092" y="87927"/>
                  </a:lnTo>
                  <a:lnTo>
                    <a:pt x="6003" y="118304"/>
                  </a:lnTo>
                  <a:lnTo>
                    <a:pt x="0" y="137776"/>
                  </a:lnTo>
                  <a:lnTo>
                    <a:pt x="413" y="162796"/>
                  </a:lnTo>
                  <a:lnTo>
                    <a:pt x="7834" y="175806"/>
                  </a:lnTo>
                  <a:lnTo>
                    <a:pt x="19864" y="186086"/>
                  </a:lnTo>
                  <a:lnTo>
                    <a:pt x="35794" y="193301"/>
                  </a:lnTo>
                  <a:lnTo>
                    <a:pt x="66405" y="194240"/>
                  </a:lnTo>
                  <a:lnTo>
                    <a:pt x="100610" y="181907"/>
                  </a:lnTo>
                  <a:lnTo>
                    <a:pt x="135880" y="163171"/>
                  </a:lnTo>
                  <a:lnTo>
                    <a:pt x="171466" y="134954"/>
                  </a:lnTo>
                  <a:lnTo>
                    <a:pt x="195768" y="105250"/>
                  </a:lnTo>
                  <a:lnTo>
                    <a:pt x="213023" y="76341"/>
                  </a:lnTo>
                  <a:lnTo>
                    <a:pt x="220605" y="51459"/>
                  </a:lnTo>
                  <a:lnTo>
                    <a:pt x="219060" y="29006"/>
                  </a:lnTo>
                  <a:lnTo>
                    <a:pt x="213490" y="18712"/>
                  </a:lnTo>
                  <a:lnTo>
                    <a:pt x="209782" y="14856"/>
                  </a:lnTo>
                  <a:lnTo>
                    <a:pt x="189394" y="5637"/>
                  </a:lnTo>
                  <a:lnTo>
                    <a:pt x="163245" y="5463"/>
                  </a:lnTo>
                  <a:lnTo>
                    <a:pt x="135388" y="14230"/>
                  </a:lnTo>
                  <a:lnTo>
                    <a:pt x="107027" y="26883"/>
                  </a:lnTo>
                  <a:lnTo>
                    <a:pt x="78515" y="44478"/>
                  </a:lnTo>
                  <a:lnTo>
                    <a:pt x="46933" y="76666"/>
                  </a:lnTo>
                  <a:lnTo>
                    <a:pt x="31341" y="99445"/>
                  </a:lnTo>
                  <a:lnTo>
                    <a:pt x="27137" y="114048"/>
                  </a:lnTo>
                  <a:lnTo>
                    <a:pt x="27384" y="126359"/>
                  </a:lnTo>
                  <a:lnTo>
                    <a:pt x="28562" y="131864"/>
                  </a:lnTo>
                  <a:lnTo>
                    <a:pt x="34103" y="140098"/>
                  </a:lnTo>
                  <a:lnTo>
                    <a:pt x="37803" y="143405"/>
                  </a:lnTo>
                  <a:lnTo>
                    <a:pt x="50381" y="147079"/>
                  </a:lnTo>
                  <a:lnTo>
                    <a:pt x="68143" y="147125"/>
                  </a:lnTo>
                  <a:lnTo>
                    <a:pt x="91911" y="141854"/>
                  </a:lnTo>
                  <a:lnTo>
                    <a:pt x="118350" y="132102"/>
                  </a:lnTo>
                  <a:lnTo>
                    <a:pt x="145976" y="119037"/>
                  </a:lnTo>
                  <a:lnTo>
                    <a:pt x="174129" y="102647"/>
                  </a:lnTo>
                  <a:lnTo>
                    <a:pt x="202367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4"/>
            <p:cNvSpPr/>
            <p:nvPr/>
          </p:nvSpPr>
          <p:spPr>
            <a:xfrm>
              <a:off x="7388794" y="1885950"/>
              <a:ext cx="195490" cy="201724"/>
            </a:xfrm>
            <a:custGeom>
              <a:avLst/>
              <a:gdLst/>
              <a:ahLst/>
              <a:cxnLst/>
              <a:rect l="0" t="0" r="0" b="0"/>
              <a:pathLst>
                <a:path w="195490" h="201724">
                  <a:moveTo>
                    <a:pt x="119287" y="0"/>
                  </a:moveTo>
                  <a:lnTo>
                    <a:pt x="87038" y="32249"/>
                  </a:lnTo>
                  <a:lnTo>
                    <a:pt x="61412" y="59992"/>
                  </a:lnTo>
                  <a:lnTo>
                    <a:pt x="37211" y="92019"/>
                  </a:lnTo>
                  <a:lnTo>
                    <a:pt x="13028" y="125392"/>
                  </a:lnTo>
                  <a:lnTo>
                    <a:pt x="2696" y="144398"/>
                  </a:lnTo>
                  <a:lnTo>
                    <a:pt x="0" y="157839"/>
                  </a:lnTo>
                  <a:lnTo>
                    <a:pt x="2274" y="178794"/>
                  </a:lnTo>
                  <a:lnTo>
                    <a:pt x="8015" y="188737"/>
                  </a:lnTo>
                  <a:lnTo>
                    <a:pt x="16652" y="195802"/>
                  </a:lnTo>
                  <a:lnTo>
                    <a:pt x="28428" y="201588"/>
                  </a:lnTo>
                  <a:lnTo>
                    <a:pt x="56029" y="201723"/>
                  </a:lnTo>
                  <a:lnTo>
                    <a:pt x="89343" y="192943"/>
                  </a:lnTo>
                  <a:lnTo>
                    <a:pt x="120558" y="180288"/>
                  </a:lnTo>
                  <a:lnTo>
                    <a:pt x="149915" y="162692"/>
                  </a:lnTo>
                  <a:lnTo>
                    <a:pt x="180988" y="135412"/>
                  </a:lnTo>
                  <a:lnTo>
                    <a:pt x="189837" y="121302"/>
                  </a:lnTo>
                  <a:lnTo>
                    <a:pt x="195489" y="99970"/>
                  </a:lnTo>
                  <a:lnTo>
                    <a:pt x="194694" y="87823"/>
                  </a:lnTo>
                  <a:lnTo>
                    <a:pt x="190901" y="77132"/>
                  </a:lnTo>
                  <a:lnTo>
                    <a:pt x="183924" y="67090"/>
                  </a:lnTo>
                  <a:lnTo>
                    <a:pt x="173415" y="61568"/>
                  </a:lnTo>
                  <a:lnTo>
                    <a:pt x="160013" y="59907"/>
                  </a:lnTo>
                  <a:lnTo>
                    <a:pt x="135411" y="64229"/>
                  </a:lnTo>
                  <a:lnTo>
                    <a:pt x="105363" y="79509"/>
                  </a:lnTo>
                  <a:lnTo>
                    <a:pt x="91667" y="89312"/>
                  </a:lnTo>
                  <a:lnTo>
                    <a:pt x="68750" y="118124"/>
                  </a:lnTo>
                  <a:lnTo>
                    <a:pt x="67340" y="123199"/>
                  </a:lnTo>
                  <a:lnTo>
                    <a:pt x="67889" y="133072"/>
                  </a:lnTo>
                  <a:lnTo>
                    <a:pt x="72896" y="142751"/>
                  </a:lnTo>
                  <a:lnTo>
                    <a:pt x="76453" y="147555"/>
                  </a:lnTo>
                  <a:lnTo>
                    <a:pt x="88873" y="155009"/>
                  </a:lnTo>
                  <a:lnTo>
                    <a:pt x="105769" y="160174"/>
                  </a:lnTo>
                  <a:lnTo>
                    <a:pt x="147862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5"/>
            <p:cNvSpPr/>
            <p:nvPr/>
          </p:nvSpPr>
          <p:spPr>
            <a:xfrm>
              <a:off x="7616109" y="1750219"/>
              <a:ext cx="134861" cy="323437"/>
            </a:xfrm>
            <a:custGeom>
              <a:avLst/>
              <a:gdLst/>
              <a:ahLst/>
              <a:cxnLst/>
              <a:rect l="0" t="0" r="0" b="0"/>
              <a:pathLst>
                <a:path w="134861" h="323437">
                  <a:moveTo>
                    <a:pt x="134860" y="0"/>
                  </a:moveTo>
                  <a:lnTo>
                    <a:pt x="104331" y="26736"/>
                  </a:lnTo>
                  <a:lnTo>
                    <a:pt x="80482" y="52019"/>
                  </a:lnTo>
                  <a:lnTo>
                    <a:pt x="64655" y="75507"/>
                  </a:lnTo>
                  <a:lnTo>
                    <a:pt x="49682" y="101821"/>
                  </a:lnTo>
                  <a:lnTo>
                    <a:pt x="35091" y="129391"/>
                  </a:lnTo>
                  <a:lnTo>
                    <a:pt x="22784" y="159636"/>
                  </a:lnTo>
                  <a:lnTo>
                    <a:pt x="12818" y="190806"/>
                  </a:lnTo>
                  <a:lnTo>
                    <a:pt x="5741" y="220534"/>
                  </a:lnTo>
                  <a:lnTo>
                    <a:pt x="2068" y="247504"/>
                  </a:lnTo>
                  <a:lnTo>
                    <a:pt x="0" y="280768"/>
                  </a:lnTo>
                  <a:lnTo>
                    <a:pt x="37" y="314315"/>
                  </a:lnTo>
                  <a:lnTo>
                    <a:pt x="2972" y="321729"/>
                  </a:lnTo>
                  <a:lnTo>
                    <a:pt x="5660" y="323230"/>
                  </a:lnTo>
                  <a:lnTo>
                    <a:pt x="9039" y="323436"/>
                  </a:lnTo>
                  <a:lnTo>
                    <a:pt x="2056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6"/>
            <p:cNvSpPr/>
            <p:nvPr/>
          </p:nvSpPr>
          <p:spPr>
            <a:xfrm>
              <a:off x="7906996" y="1808483"/>
              <a:ext cx="308318" cy="236441"/>
            </a:xfrm>
            <a:custGeom>
              <a:avLst/>
              <a:gdLst/>
              <a:ahLst/>
              <a:cxnLst/>
              <a:rect l="0" t="0" r="0" b="0"/>
              <a:pathLst>
                <a:path w="308318" h="236441">
                  <a:moveTo>
                    <a:pt x="308317" y="48892"/>
                  </a:moveTo>
                  <a:lnTo>
                    <a:pt x="304524" y="48892"/>
                  </a:lnTo>
                  <a:lnTo>
                    <a:pt x="303407" y="48098"/>
                  </a:lnTo>
                  <a:lnTo>
                    <a:pt x="302662" y="46775"/>
                  </a:lnTo>
                  <a:lnTo>
                    <a:pt x="302166" y="45100"/>
                  </a:lnTo>
                  <a:lnTo>
                    <a:pt x="301041" y="43982"/>
                  </a:lnTo>
                  <a:lnTo>
                    <a:pt x="273988" y="30415"/>
                  </a:lnTo>
                  <a:lnTo>
                    <a:pt x="239473" y="24057"/>
                  </a:lnTo>
                  <a:lnTo>
                    <a:pt x="212423" y="17633"/>
                  </a:lnTo>
                  <a:lnTo>
                    <a:pt x="184301" y="10702"/>
                  </a:lnTo>
                  <a:lnTo>
                    <a:pt x="152851" y="6159"/>
                  </a:lnTo>
                  <a:lnTo>
                    <a:pt x="125497" y="0"/>
                  </a:lnTo>
                  <a:lnTo>
                    <a:pt x="122143" y="422"/>
                  </a:lnTo>
                  <a:lnTo>
                    <a:pt x="119907" y="1498"/>
                  </a:lnTo>
                  <a:lnTo>
                    <a:pt x="118416" y="3008"/>
                  </a:lnTo>
                  <a:lnTo>
                    <a:pt x="116760" y="6803"/>
                  </a:lnTo>
                  <a:lnTo>
                    <a:pt x="116318" y="8927"/>
                  </a:lnTo>
                  <a:lnTo>
                    <a:pt x="119489" y="19500"/>
                  </a:lnTo>
                  <a:lnTo>
                    <a:pt x="144782" y="48701"/>
                  </a:lnTo>
                  <a:lnTo>
                    <a:pt x="171138" y="75735"/>
                  </a:lnTo>
                  <a:lnTo>
                    <a:pt x="196674" y="103853"/>
                  </a:lnTo>
                  <a:lnTo>
                    <a:pt x="209533" y="131499"/>
                  </a:lnTo>
                  <a:lnTo>
                    <a:pt x="212818" y="147519"/>
                  </a:lnTo>
                  <a:lnTo>
                    <a:pt x="210046" y="164693"/>
                  </a:lnTo>
                  <a:lnTo>
                    <a:pt x="202728" y="182115"/>
                  </a:lnTo>
                  <a:lnTo>
                    <a:pt x="191538" y="197796"/>
                  </a:lnTo>
                  <a:lnTo>
                    <a:pt x="164266" y="216219"/>
                  </a:lnTo>
                  <a:lnTo>
                    <a:pt x="134843" y="227940"/>
                  </a:lnTo>
                  <a:lnTo>
                    <a:pt x="102224" y="236440"/>
                  </a:lnTo>
                  <a:lnTo>
                    <a:pt x="67423" y="236401"/>
                  </a:lnTo>
                  <a:lnTo>
                    <a:pt x="39562" y="227570"/>
                  </a:lnTo>
                  <a:lnTo>
                    <a:pt x="16225" y="214899"/>
                  </a:lnTo>
                  <a:lnTo>
                    <a:pt x="5725" y="203635"/>
                  </a:lnTo>
                  <a:lnTo>
                    <a:pt x="1814" y="197298"/>
                  </a:lnTo>
                  <a:lnTo>
                    <a:pt x="0" y="191485"/>
                  </a:lnTo>
                  <a:lnTo>
                    <a:pt x="101" y="180794"/>
                  </a:lnTo>
                  <a:lnTo>
                    <a:pt x="4909" y="170750"/>
                  </a:lnTo>
                  <a:lnTo>
                    <a:pt x="13131" y="160995"/>
                  </a:lnTo>
                  <a:lnTo>
                    <a:pt x="48428" y="137022"/>
                  </a:lnTo>
                  <a:lnTo>
                    <a:pt x="81709" y="119541"/>
                  </a:lnTo>
                  <a:lnTo>
                    <a:pt x="94004" y="1131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7"/>
            <p:cNvSpPr/>
            <p:nvPr/>
          </p:nvSpPr>
          <p:spPr>
            <a:xfrm>
              <a:off x="8170366" y="1843088"/>
              <a:ext cx="244973" cy="205209"/>
            </a:xfrm>
            <a:custGeom>
              <a:avLst/>
              <a:gdLst/>
              <a:ahLst/>
              <a:cxnLst/>
              <a:rect l="0" t="0" r="0" b="0"/>
              <a:pathLst>
                <a:path w="244973" h="205209">
                  <a:moveTo>
                    <a:pt x="137815" y="0"/>
                  </a:moveTo>
                  <a:lnTo>
                    <a:pt x="131318" y="5703"/>
                  </a:lnTo>
                  <a:lnTo>
                    <a:pt x="103495" y="28169"/>
                  </a:lnTo>
                  <a:lnTo>
                    <a:pt x="68888" y="62773"/>
                  </a:lnTo>
                  <a:lnTo>
                    <a:pt x="38299" y="98065"/>
                  </a:lnTo>
                  <a:lnTo>
                    <a:pt x="13118" y="128203"/>
                  </a:lnTo>
                  <a:lnTo>
                    <a:pt x="1561" y="149904"/>
                  </a:lnTo>
                  <a:lnTo>
                    <a:pt x="0" y="162138"/>
                  </a:lnTo>
                  <a:lnTo>
                    <a:pt x="3583" y="177951"/>
                  </a:lnTo>
                  <a:lnTo>
                    <a:pt x="5464" y="182927"/>
                  </a:lnTo>
                  <a:lnTo>
                    <a:pt x="11789" y="190574"/>
                  </a:lnTo>
                  <a:lnTo>
                    <a:pt x="15698" y="193724"/>
                  </a:lnTo>
                  <a:lnTo>
                    <a:pt x="28507" y="197224"/>
                  </a:lnTo>
                  <a:lnTo>
                    <a:pt x="53569" y="197078"/>
                  </a:lnTo>
                  <a:lnTo>
                    <a:pt x="83220" y="189891"/>
                  </a:lnTo>
                  <a:lnTo>
                    <a:pt x="115024" y="175591"/>
                  </a:lnTo>
                  <a:lnTo>
                    <a:pt x="144556" y="154156"/>
                  </a:lnTo>
                  <a:lnTo>
                    <a:pt x="179187" y="122260"/>
                  </a:lnTo>
                  <a:lnTo>
                    <a:pt x="202461" y="88914"/>
                  </a:lnTo>
                  <a:lnTo>
                    <a:pt x="219978" y="56051"/>
                  </a:lnTo>
                  <a:lnTo>
                    <a:pt x="221957" y="49253"/>
                  </a:lnTo>
                  <a:lnTo>
                    <a:pt x="221691" y="47123"/>
                  </a:lnTo>
                  <a:lnTo>
                    <a:pt x="220719" y="45702"/>
                  </a:lnTo>
                  <a:lnTo>
                    <a:pt x="219278" y="44755"/>
                  </a:lnTo>
                  <a:lnTo>
                    <a:pt x="216730" y="45712"/>
                  </a:lnTo>
                  <a:lnTo>
                    <a:pt x="196763" y="62914"/>
                  </a:lnTo>
                  <a:lnTo>
                    <a:pt x="173457" y="93628"/>
                  </a:lnTo>
                  <a:lnTo>
                    <a:pt x="161340" y="116641"/>
                  </a:lnTo>
                  <a:lnTo>
                    <a:pt x="150135" y="149070"/>
                  </a:lnTo>
                  <a:lnTo>
                    <a:pt x="149376" y="163884"/>
                  </a:lnTo>
                  <a:lnTo>
                    <a:pt x="151565" y="189005"/>
                  </a:lnTo>
                  <a:lnTo>
                    <a:pt x="154125" y="193472"/>
                  </a:lnTo>
                  <a:lnTo>
                    <a:pt x="163320" y="200552"/>
                  </a:lnTo>
                  <a:lnTo>
                    <a:pt x="178093" y="205208"/>
                  </a:lnTo>
                  <a:lnTo>
                    <a:pt x="200108" y="202795"/>
                  </a:lnTo>
                  <a:lnTo>
                    <a:pt x="232817" y="185843"/>
                  </a:lnTo>
                  <a:lnTo>
                    <a:pt x="244972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8"/>
            <p:cNvSpPr/>
            <p:nvPr/>
          </p:nvSpPr>
          <p:spPr>
            <a:xfrm>
              <a:off x="8295885" y="1863889"/>
              <a:ext cx="303317" cy="343066"/>
            </a:xfrm>
            <a:custGeom>
              <a:avLst/>
              <a:gdLst/>
              <a:ahLst/>
              <a:cxnLst/>
              <a:rect l="0" t="0" r="0" b="0"/>
              <a:pathLst>
                <a:path w="303317" h="343066">
                  <a:moveTo>
                    <a:pt x="198034" y="50636"/>
                  </a:moveTo>
                  <a:lnTo>
                    <a:pt x="173672" y="82768"/>
                  </a:lnTo>
                  <a:lnTo>
                    <a:pt x="154303" y="113073"/>
                  </a:lnTo>
                  <a:lnTo>
                    <a:pt x="138910" y="137917"/>
                  </a:lnTo>
                  <a:lnTo>
                    <a:pt x="118840" y="162188"/>
                  </a:lnTo>
                  <a:lnTo>
                    <a:pt x="98807" y="188321"/>
                  </a:lnTo>
                  <a:lnTo>
                    <a:pt x="79321" y="215017"/>
                  </a:lnTo>
                  <a:lnTo>
                    <a:pt x="60076" y="240111"/>
                  </a:lnTo>
                  <a:lnTo>
                    <a:pt x="43057" y="264493"/>
                  </a:lnTo>
                  <a:lnTo>
                    <a:pt x="22204" y="296299"/>
                  </a:lnTo>
                  <a:lnTo>
                    <a:pt x="4728" y="328379"/>
                  </a:lnTo>
                  <a:lnTo>
                    <a:pt x="0" y="342833"/>
                  </a:lnTo>
                  <a:lnTo>
                    <a:pt x="2512" y="343065"/>
                  </a:lnTo>
                  <a:lnTo>
                    <a:pt x="13768" y="336973"/>
                  </a:lnTo>
                  <a:lnTo>
                    <a:pt x="46865" y="302253"/>
                  </a:lnTo>
                  <a:lnTo>
                    <a:pt x="65231" y="280205"/>
                  </a:lnTo>
                  <a:lnTo>
                    <a:pt x="83977" y="250827"/>
                  </a:lnTo>
                  <a:lnTo>
                    <a:pt x="103685" y="216604"/>
                  </a:lnTo>
                  <a:lnTo>
                    <a:pt x="114498" y="198587"/>
                  </a:lnTo>
                  <a:lnTo>
                    <a:pt x="125674" y="180227"/>
                  </a:lnTo>
                  <a:lnTo>
                    <a:pt x="146559" y="145009"/>
                  </a:lnTo>
                  <a:lnTo>
                    <a:pt x="165631" y="110836"/>
                  </a:lnTo>
                  <a:lnTo>
                    <a:pt x="182046" y="77127"/>
                  </a:lnTo>
                  <a:lnTo>
                    <a:pt x="197278" y="49974"/>
                  </a:lnTo>
                  <a:lnTo>
                    <a:pt x="212779" y="28911"/>
                  </a:lnTo>
                  <a:lnTo>
                    <a:pt x="238563" y="8921"/>
                  </a:lnTo>
                  <a:lnTo>
                    <a:pt x="254147" y="875"/>
                  </a:lnTo>
                  <a:lnTo>
                    <a:pt x="260842" y="0"/>
                  </a:lnTo>
                  <a:lnTo>
                    <a:pt x="272515" y="3260"/>
                  </a:lnTo>
                  <a:lnTo>
                    <a:pt x="288012" y="14021"/>
                  </a:lnTo>
                  <a:lnTo>
                    <a:pt x="295703" y="26954"/>
                  </a:lnTo>
                  <a:lnTo>
                    <a:pt x="302379" y="49969"/>
                  </a:lnTo>
                  <a:lnTo>
                    <a:pt x="303316" y="57335"/>
                  </a:lnTo>
                  <a:lnTo>
                    <a:pt x="300124" y="71870"/>
                  </a:lnTo>
                  <a:lnTo>
                    <a:pt x="289401" y="91323"/>
                  </a:lnTo>
                  <a:lnTo>
                    <a:pt x="274053" y="107141"/>
                  </a:lnTo>
                  <a:lnTo>
                    <a:pt x="260395" y="116231"/>
                  </a:lnTo>
                  <a:lnTo>
                    <a:pt x="235649" y="125017"/>
                  </a:lnTo>
                  <a:lnTo>
                    <a:pt x="205552" y="128387"/>
                  </a:lnTo>
                  <a:lnTo>
                    <a:pt x="191850" y="128055"/>
                  </a:lnTo>
                  <a:lnTo>
                    <a:pt x="165137" y="119226"/>
                  </a:lnTo>
                  <a:lnTo>
                    <a:pt x="159600" y="114722"/>
                  </a:lnTo>
                  <a:lnTo>
                    <a:pt x="157140" y="110075"/>
                  </a:lnTo>
                  <a:lnTo>
                    <a:pt x="156046" y="105364"/>
                  </a:lnTo>
                  <a:lnTo>
                    <a:pt x="157342" y="102996"/>
                  </a:lnTo>
                  <a:lnTo>
                    <a:pt x="169459" y="934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9"/>
            <p:cNvSpPr/>
            <p:nvPr/>
          </p:nvSpPr>
          <p:spPr>
            <a:xfrm>
              <a:off x="8509987" y="1909854"/>
              <a:ext cx="246375" cy="299457"/>
            </a:xfrm>
            <a:custGeom>
              <a:avLst/>
              <a:gdLst/>
              <a:ahLst/>
              <a:cxnLst/>
              <a:rect l="0" t="0" r="0" b="0"/>
              <a:pathLst>
                <a:path w="246375" h="299457">
                  <a:moveTo>
                    <a:pt x="162526" y="4671"/>
                  </a:moveTo>
                  <a:lnTo>
                    <a:pt x="158733" y="8463"/>
                  </a:lnTo>
                  <a:lnTo>
                    <a:pt x="156871" y="12442"/>
                  </a:lnTo>
                  <a:lnTo>
                    <a:pt x="156375" y="14614"/>
                  </a:lnTo>
                  <a:lnTo>
                    <a:pt x="131790" y="49840"/>
                  </a:lnTo>
                  <a:lnTo>
                    <a:pt x="118703" y="73165"/>
                  </a:lnTo>
                  <a:lnTo>
                    <a:pt x="104155" y="98613"/>
                  </a:lnTo>
                  <a:lnTo>
                    <a:pt x="87105" y="123152"/>
                  </a:lnTo>
                  <a:lnTo>
                    <a:pt x="71062" y="149404"/>
                  </a:lnTo>
                  <a:lnTo>
                    <a:pt x="55994" y="176153"/>
                  </a:lnTo>
                  <a:lnTo>
                    <a:pt x="41359" y="201271"/>
                  </a:lnTo>
                  <a:lnTo>
                    <a:pt x="27317" y="233932"/>
                  </a:lnTo>
                  <a:lnTo>
                    <a:pt x="14338" y="263717"/>
                  </a:lnTo>
                  <a:lnTo>
                    <a:pt x="0" y="297654"/>
                  </a:lnTo>
                  <a:lnTo>
                    <a:pt x="200" y="299212"/>
                  </a:lnTo>
                  <a:lnTo>
                    <a:pt x="1128" y="299456"/>
                  </a:lnTo>
                  <a:lnTo>
                    <a:pt x="2539" y="298826"/>
                  </a:lnTo>
                  <a:lnTo>
                    <a:pt x="14879" y="270185"/>
                  </a:lnTo>
                  <a:lnTo>
                    <a:pt x="31730" y="236536"/>
                  </a:lnTo>
                  <a:lnTo>
                    <a:pt x="47244" y="209322"/>
                  </a:lnTo>
                  <a:lnTo>
                    <a:pt x="62077" y="178706"/>
                  </a:lnTo>
                  <a:lnTo>
                    <a:pt x="78724" y="148695"/>
                  </a:lnTo>
                  <a:lnTo>
                    <a:pt x="96705" y="118688"/>
                  </a:lnTo>
                  <a:lnTo>
                    <a:pt x="115280" y="86831"/>
                  </a:lnTo>
                  <a:lnTo>
                    <a:pt x="134119" y="60501"/>
                  </a:lnTo>
                  <a:lnTo>
                    <a:pt x="162576" y="29944"/>
                  </a:lnTo>
                  <a:lnTo>
                    <a:pt x="188999" y="10043"/>
                  </a:lnTo>
                  <a:lnTo>
                    <a:pt x="209792" y="1236"/>
                  </a:lnTo>
                  <a:lnTo>
                    <a:pt x="215468" y="0"/>
                  </a:lnTo>
                  <a:lnTo>
                    <a:pt x="220840" y="1557"/>
                  </a:lnTo>
                  <a:lnTo>
                    <a:pt x="231041" y="9637"/>
                  </a:lnTo>
                  <a:lnTo>
                    <a:pt x="241917" y="23781"/>
                  </a:lnTo>
                  <a:lnTo>
                    <a:pt x="246374" y="45611"/>
                  </a:lnTo>
                  <a:lnTo>
                    <a:pt x="243902" y="68395"/>
                  </a:lnTo>
                  <a:lnTo>
                    <a:pt x="235999" y="80882"/>
                  </a:lnTo>
                  <a:lnTo>
                    <a:pt x="215315" y="101834"/>
                  </a:lnTo>
                  <a:lnTo>
                    <a:pt x="201333" y="107386"/>
                  </a:lnTo>
                  <a:lnTo>
                    <a:pt x="170280" y="110950"/>
                  </a:lnTo>
                  <a:lnTo>
                    <a:pt x="136804" y="111750"/>
                  </a:lnTo>
                  <a:lnTo>
                    <a:pt x="121534" y="111821"/>
                  </a:lnTo>
                  <a:lnTo>
                    <a:pt x="124009" y="111825"/>
                  </a:lnTo>
                  <a:lnTo>
                    <a:pt x="141094" y="1189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0"/>
            <p:cNvSpPr/>
            <p:nvPr/>
          </p:nvSpPr>
          <p:spPr>
            <a:xfrm>
              <a:off x="8736806" y="2078831"/>
              <a:ext cx="14289" cy="14289"/>
            </a:xfrm>
            <a:custGeom>
              <a:avLst/>
              <a:gdLst/>
              <a:ahLst/>
              <a:cxnLst/>
              <a:rect l="0" t="0" r="0" b="0"/>
              <a:pathLst>
                <a:path w="14289" h="14289">
                  <a:moveTo>
                    <a:pt x="14288" y="14288"/>
                  </a:moveTo>
                  <a:lnTo>
                    <a:pt x="14288" y="10495"/>
                  </a:lnTo>
                  <a:lnTo>
                    <a:pt x="13494" y="9378"/>
                  </a:lnTo>
                  <a:lnTo>
                    <a:pt x="12171" y="8633"/>
                  </a:lnTo>
                  <a:lnTo>
                    <a:pt x="8137" y="74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26"/>
          <p:cNvGrpSpPr/>
          <p:nvPr/>
        </p:nvGrpSpPr>
        <p:grpSpPr>
          <a:xfrm>
            <a:off x="4182225" y="2314575"/>
            <a:ext cx="2423629" cy="542926"/>
            <a:chOff x="4182225" y="2314575"/>
            <a:chExt cx="2423629" cy="542926"/>
          </a:xfrm>
        </p:grpSpPr>
        <p:sp>
          <p:nvSpPr>
            <p:cNvPr id="22" name="SMARTInkShape-31"/>
            <p:cNvSpPr/>
            <p:nvPr/>
          </p:nvSpPr>
          <p:spPr>
            <a:xfrm>
              <a:off x="4182225" y="2493330"/>
              <a:ext cx="661239" cy="313182"/>
            </a:xfrm>
            <a:custGeom>
              <a:avLst/>
              <a:gdLst/>
              <a:ahLst/>
              <a:cxnLst/>
              <a:rect l="0" t="0" r="0" b="0"/>
              <a:pathLst>
                <a:path w="661239" h="313182">
                  <a:moveTo>
                    <a:pt x="125456" y="42701"/>
                  </a:moveTo>
                  <a:lnTo>
                    <a:pt x="111721" y="60229"/>
                  </a:lnTo>
                  <a:lnTo>
                    <a:pt x="93345" y="93495"/>
                  </a:lnTo>
                  <a:lnTo>
                    <a:pt x="81022" y="117664"/>
                  </a:lnTo>
                  <a:lnTo>
                    <a:pt x="69724" y="144280"/>
                  </a:lnTo>
                  <a:lnTo>
                    <a:pt x="58618" y="171191"/>
                  </a:lnTo>
                  <a:lnTo>
                    <a:pt x="45744" y="196381"/>
                  </a:lnTo>
                  <a:lnTo>
                    <a:pt x="36318" y="220805"/>
                  </a:lnTo>
                  <a:lnTo>
                    <a:pt x="24433" y="252635"/>
                  </a:lnTo>
                  <a:lnTo>
                    <a:pt x="9986" y="284724"/>
                  </a:lnTo>
                  <a:lnTo>
                    <a:pt x="4537" y="310848"/>
                  </a:lnTo>
                  <a:lnTo>
                    <a:pt x="3568" y="311953"/>
                  </a:lnTo>
                  <a:lnTo>
                    <a:pt x="376" y="313181"/>
                  </a:lnTo>
                  <a:lnTo>
                    <a:pt x="0" y="311921"/>
                  </a:lnTo>
                  <a:lnTo>
                    <a:pt x="4349" y="282446"/>
                  </a:lnTo>
                  <a:lnTo>
                    <a:pt x="10374" y="251496"/>
                  </a:lnTo>
                  <a:lnTo>
                    <a:pt x="17688" y="225987"/>
                  </a:lnTo>
                  <a:lnTo>
                    <a:pt x="26230" y="196657"/>
                  </a:lnTo>
                  <a:lnTo>
                    <a:pt x="36112" y="165101"/>
                  </a:lnTo>
                  <a:lnTo>
                    <a:pt x="48442" y="132555"/>
                  </a:lnTo>
                  <a:lnTo>
                    <a:pt x="63976" y="101686"/>
                  </a:lnTo>
                  <a:lnTo>
                    <a:pt x="80669" y="72886"/>
                  </a:lnTo>
                  <a:lnTo>
                    <a:pt x="96026" y="46856"/>
                  </a:lnTo>
                  <a:lnTo>
                    <a:pt x="121851" y="17474"/>
                  </a:lnTo>
                  <a:lnTo>
                    <a:pt x="145819" y="1272"/>
                  </a:lnTo>
                  <a:lnTo>
                    <a:pt x="153319" y="0"/>
                  </a:lnTo>
                  <a:lnTo>
                    <a:pt x="168002" y="2821"/>
                  </a:lnTo>
                  <a:lnTo>
                    <a:pt x="180349" y="11483"/>
                  </a:lnTo>
                  <a:lnTo>
                    <a:pt x="191128" y="24858"/>
                  </a:lnTo>
                  <a:lnTo>
                    <a:pt x="204534" y="54701"/>
                  </a:lnTo>
                  <a:lnTo>
                    <a:pt x="209212" y="89472"/>
                  </a:lnTo>
                  <a:lnTo>
                    <a:pt x="210306" y="115876"/>
                  </a:lnTo>
                  <a:lnTo>
                    <a:pt x="208676" y="143486"/>
                  </a:lnTo>
                  <a:lnTo>
                    <a:pt x="204511" y="170838"/>
                  </a:lnTo>
                  <a:lnTo>
                    <a:pt x="197369" y="196224"/>
                  </a:lnTo>
                  <a:lnTo>
                    <a:pt x="188215" y="229036"/>
                  </a:lnTo>
                  <a:lnTo>
                    <a:pt x="178011" y="262071"/>
                  </a:lnTo>
                  <a:lnTo>
                    <a:pt x="168352" y="282590"/>
                  </a:lnTo>
                  <a:lnTo>
                    <a:pt x="162593" y="290729"/>
                  </a:lnTo>
                  <a:lnTo>
                    <a:pt x="162914" y="291397"/>
                  </a:lnTo>
                  <a:lnTo>
                    <a:pt x="165388" y="292139"/>
                  </a:lnTo>
                  <a:lnTo>
                    <a:pt x="175035" y="284972"/>
                  </a:lnTo>
                  <a:lnTo>
                    <a:pt x="192517" y="256127"/>
                  </a:lnTo>
                  <a:lnTo>
                    <a:pt x="208121" y="223590"/>
                  </a:lnTo>
                  <a:lnTo>
                    <a:pt x="223579" y="197709"/>
                  </a:lnTo>
                  <a:lnTo>
                    <a:pt x="238916" y="172448"/>
                  </a:lnTo>
                  <a:lnTo>
                    <a:pt x="253671" y="147198"/>
                  </a:lnTo>
                  <a:lnTo>
                    <a:pt x="268165" y="120100"/>
                  </a:lnTo>
                  <a:lnTo>
                    <a:pt x="282545" y="94299"/>
                  </a:lnTo>
                  <a:lnTo>
                    <a:pt x="301911" y="61694"/>
                  </a:lnTo>
                  <a:lnTo>
                    <a:pt x="322678" y="33136"/>
                  </a:lnTo>
                  <a:lnTo>
                    <a:pt x="337263" y="20993"/>
                  </a:lnTo>
                  <a:lnTo>
                    <a:pt x="341273" y="19498"/>
                  </a:lnTo>
                  <a:lnTo>
                    <a:pt x="344740" y="19295"/>
                  </a:lnTo>
                  <a:lnTo>
                    <a:pt x="347846" y="19953"/>
                  </a:lnTo>
                  <a:lnTo>
                    <a:pt x="349916" y="21186"/>
                  </a:lnTo>
                  <a:lnTo>
                    <a:pt x="351296" y="22802"/>
                  </a:lnTo>
                  <a:lnTo>
                    <a:pt x="357303" y="38682"/>
                  </a:lnTo>
                  <a:lnTo>
                    <a:pt x="357351" y="51234"/>
                  </a:lnTo>
                  <a:lnTo>
                    <a:pt x="350915" y="82487"/>
                  </a:lnTo>
                  <a:lnTo>
                    <a:pt x="344306" y="109876"/>
                  </a:lnTo>
                  <a:lnTo>
                    <a:pt x="333528" y="138099"/>
                  </a:lnTo>
                  <a:lnTo>
                    <a:pt x="321368" y="171171"/>
                  </a:lnTo>
                  <a:lnTo>
                    <a:pt x="314561" y="198153"/>
                  </a:lnTo>
                  <a:lnTo>
                    <a:pt x="311859" y="233598"/>
                  </a:lnTo>
                  <a:lnTo>
                    <a:pt x="313077" y="248988"/>
                  </a:lnTo>
                  <a:lnTo>
                    <a:pt x="318910" y="263766"/>
                  </a:lnTo>
                  <a:lnTo>
                    <a:pt x="326794" y="274038"/>
                  </a:lnTo>
                  <a:lnTo>
                    <a:pt x="337177" y="281249"/>
                  </a:lnTo>
                  <a:lnTo>
                    <a:pt x="352375" y="287100"/>
                  </a:lnTo>
                  <a:lnTo>
                    <a:pt x="367597" y="288112"/>
                  </a:lnTo>
                  <a:lnTo>
                    <a:pt x="383887" y="284329"/>
                  </a:lnTo>
                  <a:lnTo>
                    <a:pt x="404356" y="274710"/>
                  </a:lnTo>
                  <a:lnTo>
                    <a:pt x="430608" y="248322"/>
                  </a:lnTo>
                  <a:lnTo>
                    <a:pt x="448140" y="224576"/>
                  </a:lnTo>
                  <a:lnTo>
                    <a:pt x="465721" y="198941"/>
                  </a:lnTo>
                  <a:lnTo>
                    <a:pt x="481473" y="174318"/>
                  </a:lnTo>
                  <a:lnTo>
                    <a:pt x="492177" y="148029"/>
                  </a:lnTo>
                  <a:lnTo>
                    <a:pt x="499581" y="122057"/>
                  </a:lnTo>
                  <a:lnTo>
                    <a:pt x="508212" y="90379"/>
                  </a:lnTo>
                  <a:lnTo>
                    <a:pt x="516869" y="58064"/>
                  </a:lnTo>
                  <a:lnTo>
                    <a:pt x="515582" y="51381"/>
                  </a:lnTo>
                  <a:lnTo>
                    <a:pt x="514127" y="48488"/>
                  </a:lnTo>
                  <a:lnTo>
                    <a:pt x="512364" y="48147"/>
                  </a:lnTo>
                  <a:lnTo>
                    <a:pt x="510395" y="49506"/>
                  </a:lnTo>
                  <a:lnTo>
                    <a:pt x="484559" y="84022"/>
                  </a:lnTo>
                  <a:lnTo>
                    <a:pt x="465089" y="119537"/>
                  </a:lnTo>
                  <a:lnTo>
                    <a:pt x="446751" y="148458"/>
                  </a:lnTo>
                  <a:lnTo>
                    <a:pt x="432498" y="181810"/>
                  </a:lnTo>
                  <a:lnTo>
                    <a:pt x="427569" y="215240"/>
                  </a:lnTo>
                  <a:lnTo>
                    <a:pt x="425903" y="250790"/>
                  </a:lnTo>
                  <a:lnTo>
                    <a:pt x="427263" y="267742"/>
                  </a:lnTo>
                  <a:lnTo>
                    <a:pt x="433160" y="280567"/>
                  </a:lnTo>
                  <a:lnTo>
                    <a:pt x="443188" y="289442"/>
                  </a:lnTo>
                  <a:lnTo>
                    <a:pt x="455583" y="295239"/>
                  </a:lnTo>
                  <a:lnTo>
                    <a:pt x="469029" y="297815"/>
                  </a:lnTo>
                  <a:lnTo>
                    <a:pt x="493779" y="291681"/>
                  </a:lnTo>
                  <a:lnTo>
                    <a:pt x="525677" y="268889"/>
                  </a:lnTo>
                  <a:lnTo>
                    <a:pt x="551662" y="242893"/>
                  </a:lnTo>
                  <a:lnTo>
                    <a:pt x="574795" y="209615"/>
                  </a:lnTo>
                  <a:lnTo>
                    <a:pt x="589481" y="183560"/>
                  </a:lnTo>
                  <a:lnTo>
                    <a:pt x="601829" y="158222"/>
                  </a:lnTo>
                  <a:lnTo>
                    <a:pt x="612609" y="133731"/>
                  </a:lnTo>
                  <a:lnTo>
                    <a:pt x="626809" y="99218"/>
                  </a:lnTo>
                  <a:lnTo>
                    <a:pt x="637004" y="67535"/>
                  </a:lnTo>
                  <a:lnTo>
                    <a:pt x="637767" y="57707"/>
                  </a:lnTo>
                  <a:lnTo>
                    <a:pt x="636859" y="55087"/>
                  </a:lnTo>
                  <a:lnTo>
                    <a:pt x="635460" y="53339"/>
                  </a:lnTo>
                  <a:lnTo>
                    <a:pt x="633734" y="52968"/>
                  </a:lnTo>
                  <a:lnTo>
                    <a:pt x="631789" y="53515"/>
                  </a:lnTo>
                  <a:lnTo>
                    <a:pt x="629699" y="54673"/>
                  </a:lnTo>
                  <a:lnTo>
                    <a:pt x="612151" y="86615"/>
                  </a:lnTo>
                  <a:lnTo>
                    <a:pt x="599183" y="120050"/>
                  </a:lnTo>
                  <a:lnTo>
                    <a:pt x="587465" y="148610"/>
                  </a:lnTo>
                  <a:lnTo>
                    <a:pt x="580200" y="181061"/>
                  </a:lnTo>
                  <a:lnTo>
                    <a:pt x="582369" y="211138"/>
                  </a:lnTo>
                  <a:lnTo>
                    <a:pt x="590214" y="245512"/>
                  </a:lnTo>
                  <a:lnTo>
                    <a:pt x="592457" y="251727"/>
                  </a:lnTo>
                  <a:lnTo>
                    <a:pt x="601300" y="262866"/>
                  </a:lnTo>
                  <a:lnTo>
                    <a:pt x="613167" y="272315"/>
                  </a:lnTo>
                  <a:lnTo>
                    <a:pt x="626379" y="279160"/>
                  </a:lnTo>
                  <a:lnTo>
                    <a:pt x="640189" y="280615"/>
                  </a:lnTo>
                  <a:lnTo>
                    <a:pt x="661238" y="278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2"/>
            <p:cNvSpPr/>
            <p:nvPr/>
          </p:nvSpPr>
          <p:spPr>
            <a:xfrm>
              <a:off x="4895971" y="2462765"/>
              <a:ext cx="385474" cy="342033"/>
            </a:xfrm>
            <a:custGeom>
              <a:avLst/>
              <a:gdLst/>
              <a:ahLst/>
              <a:cxnLst/>
              <a:rect l="0" t="0" r="0" b="0"/>
              <a:pathLst>
                <a:path w="385474" h="342033">
                  <a:moveTo>
                    <a:pt x="197523" y="158991"/>
                  </a:moveTo>
                  <a:lnTo>
                    <a:pt x="191820" y="152494"/>
                  </a:lnTo>
                  <a:lnTo>
                    <a:pt x="185338" y="142691"/>
                  </a:lnTo>
                  <a:lnTo>
                    <a:pt x="180730" y="139840"/>
                  </a:lnTo>
                  <a:lnTo>
                    <a:pt x="154254" y="137760"/>
                  </a:lnTo>
                  <a:lnTo>
                    <a:pt x="146278" y="141882"/>
                  </a:lnTo>
                  <a:lnTo>
                    <a:pt x="135853" y="148212"/>
                  </a:lnTo>
                  <a:lnTo>
                    <a:pt x="113722" y="157826"/>
                  </a:lnTo>
                  <a:lnTo>
                    <a:pt x="82379" y="184561"/>
                  </a:lnTo>
                  <a:lnTo>
                    <a:pt x="50164" y="210665"/>
                  </a:lnTo>
                  <a:lnTo>
                    <a:pt x="21834" y="239742"/>
                  </a:lnTo>
                  <a:lnTo>
                    <a:pt x="5943" y="260881"/>
                  </a:lnTo>
                  <a:lnTo>
                    <a:pt x="1252" y="274126"/>
                  </a:lnTo>
                  <a:lnTo>
                    <a:pt x="0" y="280991"/>
                  </a:lnTo>
                  <a:lnTo>
                    <a:pt x="753" y="286362"/>
                  </a:lnTo>
                  <a:lnTo>
                    <a:pt x="2843" y="290736"/>
                  </a:lnTo>
                  <a:lnTo>
                    <a:pt x="5824" y="294446"/>
                  </a:lnTo>
                  <a:lnTo>
                    <a:pt x="15486" y="298568"/>
                  </a:lnTo>
                  <a:lnTo>
                    <a:pt x="44883" y="301215"/>
                  </a:lnTo>
                  <a:lnTo>
                    <a:pt x="75743" y="294088"/>
                  </a:lnTo>
                  <a:lnTo>
                    <a:pt x="110023" y="274338"/>
                  </a:lnTo>
                  <a:lnTo>
                    <a:pt x="135615" y="255236"/>
                  </a:lnTo>
                  <a:lnTo>
                    <a:pt x="162071" y="231929"/>
                  </a:lnTo>
                  <a:lnTo>
                    <a:pt x="187058" y="203050"/>
                  </a:lnTo>
                  <a:lnTo>
                    <a:pt x="209276" y="173811"/>
                  </a:lnTo>
                  <a:lnTo>
                    <a:pt x="228940" y="144146"/>
                  </a:lnTo>
                  <a:lnTo>
                    <a:pt x="245617" y="112441"/>
                  </a:lnTo>
                  <a:lnTo>
                    <a:pt x="258850" y="84063"/>
                  </a:lnTo>
                  <a:lnTo>
                    <a:pt x="270023" y="59015"/>
                  </a:lnTo>
                  <a:lnTo>
                    <a:pt x="284445" y="28651"/>
                  </a:lnTo>
                  <a:lnTo>
                    <a:pt x="295655" y="1882"/>
                  </a:lnTo>
                  <a:lnTo>
                    <a:pt x="295488" y="277"/>
                  </a:lnTo>
                  <a:lnTo>
                    <a:pt x="294583" y="0"/>
                  </a:lnTo>
                  <a:lnTo>
                    <a:pt x="293186" y="610"/>
                  </a:lnTo>
                  <a:lnTo>
                    <a:pt x="276902" y="31551"/>
                  </a:lnTo>
                  <a:lnTo>
                    <a:pt x="263729" y="59760"/>
                  </a:lnTo>
                  <a:lnTo>
                    <a:pt x="245979" y="93253"/>
                  </a:lnTo>
                  <a:lnTo>
                    <a:pt x="225638" y="128313"/>
                  </a:lnTo>
                  <a:lnTo>
                    <a:pt x="204530" y="163836"/>
                  </a:lnTo>
                  <a:lnTo>
                    <a:pt x="186987" y="199497"/>
                  </a:lnTo>
                  <a:lnTo>
                    <a:pt x="171735" y="231406"/>
                  </a:lnTo>
                  <a:lnTo>
                    <a:pt x="163766" y="264929"/>
                  </a:lnTo>
                  <a:lnTo>
                    <a:pt x="162676" y="279894"/>
                  </a:lnTo>
                  <a:lnTo>
                    <a:pt x="163972" y="285630"/>
                  </a:lnTo>
                  <a:lnTo>
                    <a:pt x="169647" y="294121"/>
                  </a:lnTo>
                  <a:lnTo>
                    <a:pt x="177460" y="298424"/>
                  </a:lnTo>
                  <a:lnTo>
                    <a:pt x="181767" y="299571"/>
                  </a:lnTo>
                  <a:lnTo>
                    <a:pt x="192901" y="296613"/>
                  </a:lnTo>
                  <a:lnTo>
                    <a:pt x="227037" y="277986"/>
                  </a:lnTo>
                  <a:lnTo>
                    <a:pt x="256627" y="254486"/>
                  </a:lnTo>
                  <a:lnTo>
                    <a:pt x="285502" y="223622"/>
                  </a:lnTo>
                  <a:lnTo>
                    <a:pt x="314167" y="193134"/>
                  </a:lnTo>
                  <a:lnTo>
                    <a:pt x="345800" y="162472"/>
                  </a:lnTo>
                  <a:lnTo>
                    <a:pt x="357615" y="156570"/>
                  </a:lnTo>
                  <a:lnTo>
                    <a:pt x="368158" y="156063"/>
                  </a:lnTo>
                  <a:lnTo>
                    <a:pt x="373192" y="157039"/>
                  </a:lnTo>
                  <a:lnTo>
                    <a:pt x="377342" y="160071"/>
                  </a:lnTo>
                  <a:lnTo>
                    <a:pt x="384070" y="169790"/>
                  </a:lnTo>
                  <a:lnTo>
                    <a:pt x="385473" y="184164"/>
                  </a:lnTo>
                  <a:lnTo>
                    <a:pt x="379682" y="212222"/>
                  </a:lnTo>
                  <a:lnTo>
                    <a:pt x="367913" y="245672"/>
                  </a:lnTo>
                  <a:lnTo>
                    <a:pt x="356596" y="268160"/>
                  </a:lnTo>
                  <a:lnTo>
                    <a:pt x="328705" y="298670"/>
                  </a:lnTo>
                  <a:lnTo>
                    <a:pt x="299980" y="325437"/>
                  </a:lnTo>
                  <a:lnTo>
                    <a:pt x="272154" y="338660"/>
                  </a:lnTo>
                  <a:lnTo>
                    <a:pt x="256092" y="342032"/>
                  </a:lnTo>
                  <a:lnTo>
                    <a:pt x="233662" y="340137"/>
                  </a:lnTo>
                  <a:lnTo>
                    <a:pt x="221258" y="334486"/>
                  </a:lnTo>
                  <a:lnTo>
                    <a:pt x="215727" y="330756"/>
                  </a:lnTo>
                  <a:lnTo>
                    <a:pt x="209582" y="322379"/>
                  </a:lnTo>
                  <a:lnTo>
                    <a:pt x="206851" y="311777"/>
                  </a:lnTo>
                  <a:lnTo>
                    <a:pt x="206107" y="288751"/>
                  </a:lnTo>
                  <a:lnTo>
                    <a:pt x="211810" y="2590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3"/>
            <p:cNvSpPr/>
            <p:nvPr/>
          </p:nvSpPr>
          <p:spPr>
            <a:xfrm>
              <a:off x="5379308" y="2314575"/>
              <a:ext cx="35656" cy="542926"/>
            </a:xfrm>
            <a:custGeom>
              <a:avLst/>
              <a:gdLst/>
              <a:ahLst/>
              <a:cxnLst/>
              <a:rect l="0" t="0" r="0" b="0"/>
              <a:pathLst>
                <a:path w="35656" h="542926">
                  <a:moveTo>
                    <a:pt x="35655" y="0"/>
                  </a:moveTo>
                  <a:lnTo>
                    <a:pt x="31862" y="27471"/>
                  </a:lnTo>
                  <a:lnTo>
                    <a:pt x="27884" y="50839"/>
                  </a:lnTo>
                  <a:lnTo>
                    <a:pt x="23470" y="80539"/>
                  </a:lnTo>
                  <a:lnTo>
                    <a:pt x="18862" y="114905"/>
                  </a:lnTo>
                  <a:lnTo>
                    <a:pt x="17315" y="133753"/>
                  </a:lnTo>
                  <a:lnTo>
                    <a:pt x="16285" y="153463"/>
                  </a:lnTo>
                  <a:lnTo>
                    <a:pt x="15598" y="173746"/>
                  </a:lnTo>
                  <a:lnTo>
                    <a:pt x="14346" y="195206"/>
                  </a:lnTo>
                  <a:lnTo>
                    <a:pt x="12718" y="217450"/>
                  </a:lnTo>
                  <a:lnTo>
                    <a:pt x="10838" y="240216"/>
                  </a:lnTo>
                  <a:lnTo>
                    <a:pt x="9585" y="262538"/>
                  </a:lnTo>
                  <a:lnTo>
                    <a:pt x="8750" y="284563"/>
                  </a:lnTo>
                  <a:lnTo>
                    <a:pt x="8193" y="306390"/>
                  </a:lnTo>
                  <a:lnTo>
                    <a:pt x="7028" y="327291"/>
                  </a:lnTo>
                  <a:lnTo>
                    <a:pt x="5458" y="347575"/>
                  </a:lnTo>
                  <a:lnTo>
                    <a:pt x="3617" y="367448"/>
                  </a:lnTo>
                  <a:lnTo>
                    <a:pt x="2390" y="386253"/>
                  </a:lnTo>
                  <a:lnTo>
                    <a:pt x="1026" y="421964"/>
                  </a:lnTo>
                  <a:lnTo>
                    <a:pt x="421" y="452123"/>
                  </a:lnTo>
                  <a:lnTo>
                    <a:pt x="151" y="477962"/>
                  </a:lnTo>
                  <a:lnTo>
                    <a:pt x="0" y="508772"/>
                  </a:lnTo>
                  <a:lnTo>
                    <a:pt x="748" y="527867"/>
                  </a:lnTo>
                  <a:lnTo>
                    <a:pt x="7080" y="5429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4"/>
            <p:cNvSpPr/>
            <p:nvPr/>
          </p:nvSpPr>
          <p:spPr>
            <a:xfrm>
              <a:off x="5465452" y="2343150"/>
              <a:ext cx="277544" cy="426622"/>
            </a:xfrm>
            <a:custGeom>
              <a:avLst/>
              <a:gdLst/>
              <a:ahLst/>
              <a:cxnLst/>
              <a:rect l="0" t="0" r="0" b="0"/>
              <a:pathLst>
                <a:path w="277544" h="426622">
                  <a:moveTo>
                    <a:pt x="178111" y="0"/>
                  </a:moveTo>
                  <a:lnTo>
                    <a:pt x="174318" y="34321"/>
                  </a:lnTo>
                  <a:lnTo>
                    <a:pt x="164375" y="64320"/>
                  </a:lnTo>
                  <a:lnTo>
                    <a:pt x="153750" y="91029"/>
                  </a:lnTo>
                  <a:lnTo>
                    <a:pt x="141090" y="121420"/>
                  </a:lnTo>
                  <a:lnTo>
                    <a:pt x="127525" y="153448"/>
                  </a:lnTo>
                  <a:lnTo>
                    <a:pt x="113559" y="186203"/>
                  </a:lnTo>
                  <a:lnTo>
                    <a:pt x="99415" y="218488"/>
                  </a:lnTo>
                  <a:lnTo>
                    <a:pt x="85191" y="248712"/>
                  </a:lnTo>
                  <a:lnTo>
                    <a:pt x="70932" y="278020"/>
                  </a:lnTo>
                  <a:lnTo>
                    <a:pt x="57450" y="306127"/>
                  </a:lnTo>
                  <a:lnTo>
                    <a:pt x="46167" y="331848"/>
                  </a:lnTo>
                  <a:lnTo>
                    <a:pt x="27098" y="364849"/>
                  </a:lnTo>
                  <a:lnTo>
                    <a:pt x="10727" y="397947"/>
                  </a:lnTo>
                  <a:lnTo>
                    <a:pt x="0" y="426621"/>
                  </a:lnTo>
                  <a:lnTo>
                    <a:pt x="1427" y="426495"/>
                  </a:lnTo>
                  <a:lnTo>
                    <a:pt x="7245" y="424239"/>
                  </a:lnTo>
                  <a:lnTo>
                    <a:pt x="13006" y="418474"/>
                  </a:lnTo>
                  <a:lnTo>
                    <a:pt x="32102" y="389982"/>
                  </a:lnTo>
                  <a:lnTo>
                    <a:pt x="50711" y="359673"/>
                  </a:lnTo>
                  <a:lnTo>
                    <a:pt x="72100" y="324763"/>
                  </a:lnTo>
                  <a:lnTo>
                    <a:pt x="89190" y="298327"/>
                  </a:lnTo>
                  <a:lnTo>
                    <a:pt x="107370" y="272819"/>
                  </a:lnTo>
                  <a:lnTo>
                    <a:pt x="126033" y="248253"/>
                  </a:lnTo>
                  <a:lnTo>
                    <a:pt x="154390" y="213697"/>
                  </a:lnTo>
                  <a:lnTo>
                    <a:pt x="182106" y="188466"/>
                  </a:lnTo>
                  <a:lnTo>
                    <a:pt x="213208" y="167432"/>
                  </a:lnTo>
                  <a:lnTo>
                    <a:pt x="227841" y="161727"/>
                  </a:lnTo>
                  <a:lnTo>
                    <a:pt x="242282" y="159191"/>
                  </a:lnTo>
                  <a:lnTo>
                    <a:pt x="254521" y="160181"/>
                  </a:lnTo>
                  <a:lnTo>
                    <a:pt x="260007" y="161556"/>
                  </a:lnTo>
                  <a:lnTo>
                    <a:pt x="268220" y="167317"/>
                  </a:lnTo>
                  <a:lnTo>
                    <a:pt x="271520" y="171076"/>
                  </a:lnTo>
                  <a:lnTo>
                    <a:pt x="275189" y="179486"/>
                  </a:lnTo>
                  <a:lnTo>
                    <a:pt x="277543" y="205405"/>
                  </a:lnTo>
                  <a:lnTo>
                    <a:pt x="273632" y="220672"/>
                  </a:lnTo>
                  <a:lnTo>
                    <a:pt x="261978" y="253669"/>
                  </a:lnTo>
                  <a:lnTo>
                    <a:pt x="247123" y="285851"/>
                  </a:lnTo>
                  <a:lnTo>
                    <a:pt x="233606" y="319842"/>
                  </a:lnTo>
                  <a:lnTo>
                    <a:pt x="219676" y="349722"/>
                  </a:lnTo>
                  <a:lnTo>
                    <a:pt x="218544" y="362072"/>
                  </a:lnTo>
                  <a:lnTo>
                    <a:pt x="228117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5"/>
            <p:cNvSpPr/>
            <p:nvPr/>
          </p:nvSpPr>
          <p:spPr>
            <a:xfrm>
              <a:off x="5816346" y="2501383"/>
              <a:ext cx="198693" cy="203999"/>
            </a:xfrm>
            <a:custGeom>
              <a:avLst/>
              <a:gdLst/>
              <a:ahLst/>
              <a:cxnLst/>
              <a:rect l="0" t="0" r="0" b="0"/>
              <a:pathLst>
                <a:path w="198693" h="203999">
                  <a:moveTo>
                    <a:pt x="184404" y="27505"/>
                  </a:moveTo>
                  <a:lnTo>
                    <a:pt x="184404" y="17562"/>
                  </a:lnTo>
                  <a:lnTo>
                    <a:pt x="182817" y="15320"/>
                  </a:lnTo>
                  <a:lnTo>
                    <a:pt x="164518" y="3655"/>
                  </a:lnTo>
                  <a:lnTo>
                    <a:pt x="154611" y="330"/>
                  </a:lnTo>
                  <a:lnTo>
                    <a:pt x="132746" y="0"/>
                  </a:lnTo>
                  <a:lnTo>
                    <a:pt x="112477" y="5509"/>
                  </a:lnTo>
                  <a:lnTo>
                    <a:pt x="86412" y="21190"/>
                  </a:lnTo>
                  <a:lnTo>
                    <a:pt x="54348" y="51573"/>
                  </a:lnTo>
                  <a:lnTo>
                    <a:pt x="29275" y="81291"/>
                  </a:lnTo>
                  <a:lnTo>
                    <a:pt x="8795" y="109763"/>
                  </a:lnTo>
                  <a:lnTo>
                    <a:pt x="1667" y="132840"/>
                  </a:lnTo>
                  <a:lnTo>
                    <a:pt x="0" y="144699"/>
                  </a:lnTo>
                  <a:lnTo>
                    <a:pt x="2854" y="160301"/>
                  </a:lnTo>
                  <a:lnTo>
                    <a:pt x="5427" y="163661"/>
                  </a:lnTo>
                  <a:lnTo>
                    <a:pt x="12519" y="167393"/>
                  </a:lnTo>
                  <a:lnTo>
                    <a:pt x="29229" y="169495"/>
                  </a:lnTo>
                  <a:lnTo>
                    <a:pt x="49262" y="166325"/>
                  </a:lnTo>
                  <a:lnTo>
                    <a:pt x="83067" y="146736"/>
                  </a:lnTo>
                  <a:lnTo>
                    <a:pt x="118202" y="119936"/>
                  </a:lnTo>
                  <a:lnTo>
                    <a:pt x="148309" y="91712"/>
                  </a:lnTo>
                  <a:lnTo>
                    <a:pt x="174467" y="58185"/>
                  </a:lnTo>
                  <a:lnTo>
                    <a:pt x="181459" y="44533"/>
                  </a:lnTo>
                  <a:lnTo>
                    <a:pt x="183823" y="36601"/>
                  </a:lnTo>
                  <a:lnTo>
                    <a:pt x="183223" y="35950"/>
                  </a:lnTo>
                  <a:lnTo>
                    <a:pt x="180439" y="35227"/>
                  </a:lnTo>
                  <a:lnTo>
                    <a:pt x="178586" y="36621"/>
                  </a:lnTo>
                  <a:lnTo>
                    <a:pt x="174410" y="42404"/>
                  </a:lnTo>
                  <a:lnTo>
                    <a:pt x="160795" y="71388"/>
                  </a:lnTo>
                  <a:lnTo>
                    <a:pt x="144577" y="107014"/>
                  </a:lnTo>
                  <a:lnTo>
                    <a:pt x="136643" y="140341"/>
                  </a:lnTo>
                  <a:lnTo>
                    <a:pt x="134841" y="170091"/>
                  </a:lnTo>
                  <a:lnTo>
                    <a:pt x="138322" y="187933"/>
                  </a:lnTo>
                  <a:lnTo>
                    <a:pt x="144344" y="196173"/>
                  </a:lnTo>
                  <a:lnTo>
                    <a:pt x="148172" y="199481"/>
                  </a:lnTo>
                  <a:lnTo>
                    <a:pt x="158776" y="203157"/>
                  </a:lnTo>
                  <a:lnTo>
                    <a:pt x="171426" y="203998"/>
                  </a:lnTo>
                  <a:lnTo>
                    <a:pt x="198692" y="1989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6"/>
            <p:cNvSpPr/>
            <p:nvPr/>
          </p:nvSpPr>
          <p:spPr>
            <a:xfrm>
              <a:off x="6094389" y="2487977"/>
              <a:ext cx="511465" cy="204636"/>
            </a:xfrm>
            <a:custGeom>
              <a:avLst/>
              <a:gdLst/>
              <a:ahLst/>
              <a:cxnLst/>
              <a:rect l="0" t="0" r="0" b="0"/>
              <a:pathLst>
                <a:path w="511465" h="204636">
                  <a:moveTo>
                    <a:pt x="20661" y="76629"/>
                  </a:moveTo>
                  <a:lnTo>
                    <a:pt x="20661" y="72837"/>
                  </a:lnTo>
                  <a:lnTo>
                    <a:pt x="21455" y="71720"/>
                  </a:lnTo>
                  <a:lnTo>
                    <a:pt x="22778" y="70975"/>
                  </a:lnTo>
                  <a:lnTo>
                    <a:pt x="24453" y="70478"/>
                  </a:lnTo>
                  <a:lnTo>
                    <a:pt x="25571" y="69354"/>
                  </a:lnTo>
                  <a:lnTo>
                    <a:pt x="29480" y="61846"/>
                  </a:lnTo>
                  <a:lnTo>
                    <a:pt x="32518" y="57359"/>
                  </a:lnTo>
                  <a:lnTo>
                    <a:pt x="34628" y="49436"/>
                  </a:lnTo>
                  <a:lnTo>
                    <a:pt x="34735" y="49769"/>
                  </a:lnTo>
                  <a:lnTo>
                    <a:pt x="34854" y="52256"/>
                  </a:lnTo>
                  <a:lnTo>
                    <a:pt x="24009" y="84726"/>
                  </a:lnTo>
                  <a:lnTo>
                    <a:pt x="12393" y="112630"/>
                  </a:lnTo>
                  <a:lnTo>
                    <a:pt x="3130" y="138890"/>
                  </a:lnTo>
                  <a:lnTo>
                    <a:pt x="0" y="169096"/>
                  </a:lnTo>
                  <a:lnTo>
                    <a:pt x="175" y="191497"/>
                  </a:lnTo>
                  <a:lnTo>
                    <a:pt x="3090" y="198590"/>
                  </a:lnTo>
                  <a:lnTo>
                    <a:pt x="4978" y="200799"/>
                  </a:lnTo>
                  <a:lnTo>
                    <a:pt x="9193" y="203253"/>
                  </a:lnTo>
                  <a:lnTo>
                    <a:pt x="19821" y="204635"/>
                  </a:lnTo>
                  <a:lnTo>
                    <a:pt x="36816" y="197460"/>
                  </a:lnTo>
                  <a:lnTo>
                    <a:pt x="71824" y="167824"/>
                  </a:lnTo>
                  <a:lnTo>
                    <a:pt x="93767" y="135683"/>
                  </a:lnTo>
                  <a:lnTo>
                    <a:pt x="111273" y="105580"/>
                  </a:lnTo>
                  <a:lnTo>
                    <a:pt x="129254" y="70329"/>
                  </a:lnTo>
                  <a:lnTo>
                    <a:pt x="135950" y="50808"/>
                  </a:lnTo>
                  <a:lnTo>
                    <a:pt x="140163" y="45309"/>
                  </a:lnTo>
                  <a:lnTo>
                    <a:pt x="144681" y="42866"/>
                  </a:lnTo>
                  <a:lnTo>
                    <a:pt x="146204" y="43008"/>
                  </a:lnTo>
                  <a:lnTo>
                    <a:pt x="147219" y="43896"/>
                  </a:lnTo>
                  <a:lnTo>
                    <a:pt x="148346" y="47000"/>
                  </a:lnTo>
                  <a:lnTo>
                    <a:pt x="148847" y="51025"/>
                  </a:lnTo>
                  <a:lnTo>
                    <a:pt x="151187" y="55460"/>
                  </a:lnTo>
                  <a:lnTo>
                    <a:pt x="152922" y="57754"/>
                  </a:lnTo>
                  <a:lnTo>
                    <a:pt x="154850" y="64536"/>
                  </a:lnTo>
                  <a:lnTo>
                    <a:pt x="158374" y="91109"/>
                  </a:lnTo>
                  <a:lnTo>
                    <a:pt x="166309" y="110005"/>
                  </a:lnTo>
                  <a:lnTo>
                    <a:pt x="172970" y="117392"/>
                  </a:lnTo>
                  <a:lnTo>
                    <a:pt x="180429" y="122527"/>
                  </a:lnTo>
                  <a:lnTo>
                    <a:pt x="186390" y="124810"/>
                  </a:lnTo>
                  <a:lnTo>
                    <a:pt x="201793" y="122302"/>
                  </a:lnTo>
                  <a:lnTo>
                    <a:pt x="221438" y="112740"/>
                  </a:lnTo>
                  <a:lnTo>
                    <a:pt x="250850" y="82884"/>
                  </a:lnTo>
                  <a:lnTo>
                    <a:pt x="279486" y="47937"/>
                  </a:lnTo>
                  <a:lnTo>
                    <a:pt x="292701" y="27382"/>
                  </a:lnTo>
                  <a:lnTo>
                    <a:pt x="297970" y="7929"/>
                  </a:lnTo>
                  <a:lnTo>
                    <a:pt x="299011" y="0"/>
                  </a:lnTo>
                  <a:lnTo>
                    <a:pt x="298303" y="143"/>
                  </a:lnTo>
                  <a:lnTo>
                    <a:pt x="281364" y="11935"/>
                  </a:lnTo>
                  <a:lnTo>
                    <a:pt x="258623" y="41798"/>
                  </a:lnTo>
                  <a:lnTo>
                    <a:pt x="244614" y="74570"/>
                  </a:lnTo>
                  <a:lnTo>
                    <a:pt x="229499" y="104798"/>
                  </a:lnTo>
                  <a:lnTo>
                    <a:pt x="217731" y="135166"/>
                  </a:lnTo>
                  <a:lnTo>
                    <a:pt x="218843" y="145244"/>
                  </a:lnTo>
                  <a:lnTo>
                    <a:pt x="223932" y="159842"/>
                  </a:lnTo>
                  <a:lnTo>
                    <a:pt x="226819" y="163061"/>
                  </a:lnTo>
                  <a:lnTo>
                    <a:pt x="234260" y="166637"/>
                  </a:lnTo>
                  <a:lnTo>
                    <a:pt x="247374" y="168650"/>
                  </a:lnTo>
                  <a:lnTo>
                    <a:pt x="268898" y="165454"/>
                  </a:lnTo>
                  <a:lnTo>
                    <a:pt x="295385" y="151896"/>
                  </a:lnTo>
                  <a:lnTo>
                    <a:pt x="327133" y="132797"/>
                  </a:lnTo>
                  <a:lnTo>
                    <a:pt x="352133" y="114822"/>
                  </a:lnTo>
                  <a:lnTo>
                    <a:pt x="378326" y="94398"/>
                  </a:lnTo>
                  <a:lnTo>
                    <a:pt x="403196" y="74737"/>
                  </a:lnTo>
                  <a:lnTo>
                    <a:pt x="427479" y="55415"/>
                  </a:lnTo>
                  <a:lnTo>
                    <a:pt x="461346" y="30921"/>
                  </a:lnTo>
                  <a:lnTo>
                    <a:pt x="493648" y="12214"/>
                  </a:lnTo>
                  <a:lnTo>
                    <a:pt x="498705" y="10667"/>
                  </a:lnTo>
                  <a:lnTo>
                    <a:pt x="502870" y="10429"/>
                  </a:lnTo>
                  <a:lnTo>
                    <a:pt x="506439" y="11065"/>
                  </a:lnTo>
                  <a:lnTo>
                    <a:pt x="508820" y="13076"/>
                  </a:lnTo>
                  <a:lnTo>
                    <a:pt x="511464" y="19544"/>
                  </a:lnTo>
                  <a:lnTo>
                    <a:pt x="501756" y="48831"/>
                  </a:lnTo>
                  <a:lnTo>
                    <a:pt x="488292" y="80652"/>
                  </a:lnTo>
                  <a:lnTo>
                    <a:pt x="469575" y="114422"/>
                  </a:lnTo>
                  <a:lnTo>
                    <a:pt x="449741" y="144889"/>
                  </a:lnTo>
                  <a:lnTo>
                    <a:pt x="426298" y="179395"/>
                  </a:lnTo>
                  <a:lnTo>
                    <a:pt x="413669" y="189772"/>
                  </a:lnTo>
                  <a:lnTo>
                    <a:pt x="402765" y="194383"/>
                  </a:lnTo>
                  <a:lnTo>
                    <a:pt x="392627" y="194317"/>
                  </a:lnTo>
                  <a:lnTo>
                    <a:pt x="387701" y="193187"/>
                  </a:lnTo>
                  <a:lnTo>
                    <a:pt x="377994" y="185583"/>
                  </a:lnTo>
                  <a:lnTo>
                    <a:pt x="349274" y="1480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SMARTInkShape-37"/>
          <p:cNvSpPr/>
          <p:nvPr/>
        </p:nvSpPr>
        <p:spPr>
          <a:xfrm>
            <a:off x="1529837" y="3157538"/>
            <a:ext cx="1599127" cy="114301"/>
          </a:xfrm>
          <a:custGeom>
            <a:avLst/>
            <a:gdLst/>
            <a:ahLst/>
            <a:cxnLst/>
            <a:rect l="0" t="0" r="0" b="0"/>
            <a:pathLst>
              <a:path w="1599127" h="114301">
                <a:moveTo>
                  <a:pt x="1599126" y="114300"/>
                </a:moveTo>
                <a:lnTo>
                  <a:pt x="1592975" y="108149"/>
                </a:lnTo>
                <a:lnTo>
                  <a:pt x="1581565" y="106558"/>
                </a:lnTo>
                <a:lnTo>
                  <a:pt x="1572579" y="102304"/>
                </a:lnTo>
                <a:lnTo>
                  <a:pt x="1539699" y="98030"/>
                </a:lnTo>
                <a:lnTo>
                  <a:pt x="1505957" y="92754"/>
                </a:lnTo>
                <a:lnTo>
                  <a:pt x="1475506" y="87348"/>
                </a:lnTo>
                <a:lnTo>
                  <a:pt x="1446346" y="84089"/>
                </a:lnTo>
                <a:lnTo>
                  <a:pt x="1412570" y="80213"/>
                </a:lnTo>
                <a:lnTo>
                  <a:pt x="1388418" y="78513"/>
                </a:lnTo>
                <a:lnTo>
                  <a:pt x="1361809" y="75111"/>
                </a:lnTo>
                <a:lnTo>
                  <a:pt x="1336224" y="70953"/>
                </a:lnTo>
                <a:lnTo>
                  <a:pt x="1310037" y="67253"/>
                </a:lnTo>
                <a:lnTo>
                  <a:pt x="1279877" y="65609"/>
                </a:lnTo>
                <a:lnTo>
                  <a:pt x="1250069" y="64878"/>
                </a:lnTo>
                <a:lnTo>
                  <a:pt x="1219358" y="63759"/>
                </a:lnTo>
                <a:lnTo>
                  <a:pt x="1184542" y="60616"/>
                </a:lnTo>
                <a:lnTo>
                  <a:pt x="1150018" y="58690"/>
                </a:lnTo>
                <a:lnTo>
                  <a:pt x="1116153" y="57834"/>
                </a:lnTo>
                <a:lnTo>
                  <a:pt x="1082582" y="57454"/>
                </a:lnTo>
                <a:lnTo>
                  <a:pt x="1059501" y="58146"/>
                </a:lnTo>
                <a:lnTo>
                  <a:pt x="1032207" y="59401"/>
                </a:lnTo>
                <a:lnTo>
                  <a:pt x="1002105" y="61032"/>
                </a:lnTo>
                <a:lnTo>
                  <a:pt x="973305" y="62119"/>
                </a:lnTo>
                <a:lnTo>
                  <a:pt x="945374" y="62844"/>
                </a:lnTo>
                <a:lnTo>
                  <a:pt x="918023" y="63327"/>
                </a:lnTo>
                <a:lnTo>
                  <a:pt x="891851" y="63649"/>
                </a:lnTo>
                <a:lnTo>
                  <a:pt x="866465" y="63864"/>
                </a:lnTo>
                <a:lnTo>
                  <a:pt x="841604" y="64007"/>
                </a:lnTo>
                <a:lnTo>
                  <a:pt x="818680" y="64102"/>
                </a:lnTo>
                <a:lnTo>
                  <a:pt x="797047" y="64166"/>
                </a:lnTo>
                <a:lnTo>
                  <a:pt x="776275" y="64208"/>
                </a:lnTo>
                <a:lnTo>
                  <a:pt x="756078" y="64237"/>
                </a:lnTo>
                <a:lnTo>
                  <a:pt x="736262" y="64256"/>
                </a:lnTo>
                <a:lnTo>
                  <a:pt x="716702" y="64268"/>
                </a:lnTo>
                <a:lnTo>
                  <a:pt x="697312" y="64277"/>
                </a:lnTo>
                <a:lnTo>
                  <a:pt x="678035" y="64282"/>
                </a:lnTo>
                <a:lnTo>
                  <a:pt x="658834" y="64286"/>
                </a:lnTo>
                <a:lnTo>
                  <a:pt x="639683" y="65082"/>
                </a:lnTo>
                <a:lnTo>
                  <a:pt x="620566" y="66407"/>
                </a:lnTo>
                <a:lnTo>
                  <a:pt x="601471" y="68083"/>
                </a:lnTo>
                <a:lnTo>
                  <a:pt x="582391" y="69201"/>
                </a:lnTo>
                <a:lnTo>
                  <a:pt x="563321" y="69946"/>
                </a:lnTo>
                <a:lnTo>
                  <a:pt x="544258" y="70443"/>
                </a:lnTo>
                <a:lnTo>
                  <a:pt x="525993" y="70775"/>
                </a:lnTo>
                <a:lnTo>
                  <a:pt x="490882" y="71142"/>
                </a:lnTo>
                <a:lnTo>
                  <a:pt x="472946" y="71241"/>
                </a:lnTo>
                <a:lnTo>
                  <a:pt x="454640" y="71306"/>
                </a:lnTo>
                <a:lnTo>
                  <a:pt x="436085" y="71350"/>
                </a:lnTo>
                <a:lnTo>
                  <a:pt x="400652" y="73515"/>
                </a:lnTo>
                <a:lnTo>
                  <a:pt x="365589" y="76329"/>
                </a:lnTo>
                <a:lnTo>
                  <a:pt x="347349" y="77080"/>
                </a:lnTo>
                <a:lnTo>
                  <a:pt x="328839" y="77580"/>
                </a:lnTo>
                <a:lnTo>
                  <a:pt x="293456" y="76019"/>
                </a:lnTo>
                <a:lnTo>
                  <a:pt x="258415" y="73474"/>
                </a:lnTo>
                <a:lnTo>
                  <a:pt x="240181" y="72795"/>
                </a:lnTo>
                <a:lnTo>
                  <a:pt x="204575" y="72040"/>
                </a:lnTo>
                <a:lnTo>
                  <a:pt x="172876" y="71705"/>
                </a:lnTo>
                <a:lnTo>
                  <a:pt x="142912" y="71556"/>
                </a:lnTo>
                <a:lnTo>
                  <a:pt x="114513" y="71490"/>
                </a:lnTo>
                <a:lnTo>
                  <a:pt x="88662" y="71461"/>
                </a:lnTo>
                <a:lnTo>
                  <a:pt x="55589" y="71444"/>
                </a:lnTo>
                <a:lnTo>
                  <a:pt x="21861" y="71438"/>
                </a:lnTo>
                <a:lnTo>
                  <a:pt x="0" y="71437"/>
                </a:lnTo>
                <a:lnTo>
                  <a:pt x="3036" y="71437"/>
                </a:lnTo>
                <a:lnTo>
                  <a:pt x="4047" y="70643"/>
                </a:lnTo>
                <a:lnTo>
                  <a:pt x="5170" y="67645"/>
                </a:lnTo>
                <a:lnTo>
                  <a:pt x="6264" y="66528"/>
                </a:lnTo>
                <a:lnTo>
                  <a:pt x="9595" y="65286"/>
                </a:lnTo>
                <a:lnTo>
                  <a:pt x="13722" y="60501"/>
                </a:lnTo>
                <a:lnTo>
                  <a:pt x="29662" y="25498"/>
                </a:lnTo>
                <a:lnTo>
                  <a:pt x="41788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SMARTInkShape-Group28"/>
          <p:cNvGrpSpPr/>
          <p:nvPr/>
        </p:nvGrpSpPr>
        <p:grpSpPr>
          <a:xfrm>
            <a:off x="4095395" y="2809621"/>
            <a:ext cx="4298512" cy="589136"/>
            <a:chOff x="4095395" y="2809621"/>
            <a:chExt cx="4298512" cy="589136"/>
          </a:xfrm>
        </p:grpSpPr>
        <p:sp>
          <p:nvSpPr>
            <p:cNvPr id="30" name="SMARTInkShape-38"/>
            <p:cNvSpPr/>
            <p:nvPr/>
          </p:nvSpPr>
          <p:spPr>
            <a:xfrm>
              <a:off x="4095395" y="3088094"/>
              <a:ext cx="255150" cy="272123"/>
            </a:xfrm>
            <a:custGeom>
              <a:avLst/>
              <a:gdLst/>
              <a:ahLst/>
              <a:cxnLst/>
              <a:rect l="0" t="0" r="0" b="0"/>
              <a:pathLst>
                <a:path w="255150" h="272123">
                  <a:moveTo>
                    <a:pt x="226574" y="140881"/>
                  </a:moveTo>
                  <a:lnTo>
                    <a:pt x="226574" y="109564"/>
                  </a:lnTo>
                  <a:lnTo>
                    <a:pt x="225780" y="95530"/>
                  </a:lnTo>
                  <a:lnTo>
                    <a:pt x="216631" y="60434"/>
                  </a:lnTo>
                  <a:lnTo>
                    <a:pt x="205989" y="35289"/>
                  </a:lnTo>
                  <a:lnTo>
                    <a:pt x="192782" y="16549"/>
                  </a:lnTo>
                  <a:lnTo>
                    <a:pt x="175022" y="4735"/>
                  </a:lnTo>
                  <a:lnTo>
                    <a:pt x="158471" y="0"/>
                  </a:lnTo>
                  <a:lnTo>
                    <a:pt x="135927" y="6181"/>
                  </a:lnTo>
                  <a:lnTo>
                    <a:pt x="105569" y="28196"/>
                  </a:lnTo>
                  <a:lnTo>
                    <a:pt x="74525" y="57592"/>
                  </a:lnTo>
                  <a:lnTo>
                    <a:pt x="58190" y="76082"/>
                  </a:lnTo>
                  <a:lnTo>
                    <a:pt x="40069" y="108011"/>
                  </a:lnTo>
                  <a:lnTo>
                    <a:pt x="24646" y="137933"/>
                  </a:lnTo>
                  <a:lnTo>
                    <a:pt x="10816" y="166907"/>
                  </a:lnTo>
                  <a:lnTo>
                    <a:pt x="2131" y="194806"/>
                  </a:lnTo>
                  <a:lnTo>
                    <a:pt x="0" y="218507"/>
                  </a:lnTo>
                  <a:lnTo>
                    <a:pt x="5988" y="245732"/>
                  </a:lnTo>
                  <a:lnTo>
                    <a:pt x="8079" y="251263"/>
                  </a:lnTo>
                  <a:lnTo>
                    <a:pt x="16752" y="259525"/>
                  </a:lnTo>
                  <a:lnTo>
                    <a:pt x="27751" y="265049"/>
                  </a:lnTo>
                  <a:lnTo>
                    <a:pt x="37931" y="267504"/>
                  </a:lnTo>
                  <a:lnTo>
                    <a:pt x="60172" y="265094"/>
                  </a:lnTo>
                  <a:lnTo>
                    <a:pt x="86870" y="255561"/>
                  </a:lnTo>
                  <a:lnTo>
                    <a:pt x="114889" y="235097"/>
                  </a:lnTo>
                  <a:lnTo>
                    <a:pt x="143299" y="205133"/>
                  </a:lnTo>
                  <a:lnTo>
                    <a:pt x="160194" y="180550"/>
                  </a:lnTo>
                  <a:lnTo>
                    <a:pt x="175640" y="155337"/>
                  </a:lnTo>
                  <a:lnTo>
                    <a:pt x="196930" y="123292"/>
                  </a:lnTo>
                  <a:lnTo>
                    <a:pt x="216632" y="88253"/>
                  </a:lnTo>
                  <a:lnTo>
                    <a:pt x="224610" y="69366"/>
                  </a:lnTo>
                  <a:lnTo>
                    <a:pt x="224471" y="67805"/>
                  </a:lnTo>
                  <a:lnTo>
                    <a:pt x="223584" y="67557"/>
                  </a:lnTo>
                  <a:lnTo>
                    <a:pt x="222200" y="68186"/>
                  </a:lnTo>
                  <a:lnTo>
                    <a:pt x="209730" y="99162"/>
                  </a:lnTo>
                  <a:lnTo>
                    <a:pt x="193849" y="132523"/>
                  </a:lnTo>
                  <a:lnTo>
                    <a:pt x="176131" y="160277"/>
                  </a:lnTo>
                  <a:lnTo>
                    <a:pt x="161269" y="188609"/>
                  </a:lnTo>
                  <a:lnTo>
                    <a:pt x="151485" y="216317"/>
                  </a:lnTo>
                  <a:lnTo>
                    <a:pt x="142406" y="250975"/>
                  </a:lnTo>
                  <a:lnTo>
                    <a:pt x="143657" y="259397"/>
                  </a:lnTo>
                  <a:lnTo>
                    <a:pt x="145103" y="262754"/>
                  </a:lnTo>
                  <a:lnTo>
                    <a:pt x="150942" y="268601"/>
                  </a:lnTo>
                  <a:lnTo>
                    <a:pt x="154721" y="271271"/>
                  </a:lnTo>
                  <a:lnTo>
                    <a:pt x="167387" y="272122"/>
                  </a:lnTo>
                  <a:lnTo>
                    <a:pt x="175210" y="271237"/>
                  </a:lnTo>
                  <a:lnTo>
                    <a:pt x="201388" y="258615"/>
                  </a:lnTo>
                  <a:lnTo>
                    <a:pt x="233046" y="236002"/>
                  </a:lnTo>
                  <a:lnTo>
                    <a:pt x="255149" y="219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9"/>
            <p:cNvSpPr/>
            <p:nvPr/>
          </p:nvSpPr>
          <p:spPr>
            <a:xfrm>
              <a:off x="4336693" y="3150394"/>
              <a:ext cx="199589" cy="248363"/>
            </a:xfrm>
            <a:custGeom>
              <a:avLst/>
              <a:gdLst/>
              <a:ahLst/>
              <a:cxnLst/>
              <a:rect l="0" t="0" r="0" b="0"/>
              <a:pathLst>
                <a:path w="199589" h="248363">
                  <a:moveTo>
                    <a:pt x="92432" y="0"/>
                  </a:moveTo>
                  <a:lnTo>
                    <a:pt x="91638" y="11406"/>
                  </a:lnTo>
                  <a:lnTo>
                    <a:pt x="82545" y="31063"/>
                  </a:lnTo>
                  <a:lnTo>
                    <a:pt x="65696" y="65226"/>
                  </a:lnTo>
                  <a:lnTo>
                    <a:pt x="51790" y="94821"/>
                  </a:lnTo>
                  <a:lnTo>
                    <a:pt x="33823" y="123698"/>
                  </a:lnTo>
                  <a:lnTo>
                    <a:pt x="21003" y="152362"/>
                  </a:lnTo>
                  <a:lnTo>
                    <a:pt x="9560" y="183995"/>
                  </a:lnTo>
                  <a:lnTo>
                    <a:pt x="1773" y="206354"/>
                  </a:lnTo>
                  <a:lnTo>
                    <a:pt x="0" y="218473"/>
                  </a:lnTo>
                  <a:lnTo>
                    <a:pt x="648" y="218674"/>
                  </a:lnTo>
                  <a:lnTo>
                    <a:pt x="3485" y="216780"/>
                  </a:lnTo>
                  <a:lnTo>
                    <a:pt x="13337" y="207458"/>
                  </a:lnTo>
                  <a:lnTo>
                    <a:pt x="17591" y="196979"/>
                  </a:lnTo>
                  <a:lnTo>
                    <a:pt x="27907" y="163263"/>
                  </a:lnTo>
                  <a:lnTo>
                    <a:pt x="40681" y="133746"/>
                  </a:lnTo>
                  <a:lnTo>
                    <a:pt x="54521" y="101100"/>
                  </a:lnTo>
                  <a:lnTo>
                    <a:pt x="72468" y="70084"/>
                  </a:lnTo>
                  <a:lnTo>
                    <a:pt x="99866" y="38450"/>
                  </a:lnTo>
                  <a:lnTo>
                    <a:pt x="131540" y="20037"/>
                  </a:lnTo>
                  <a:lnTo>
                    <a:pt x="143945" y="18959"/>
                  </a:lnTo>
                  <a:lnTo>
                    <a:pt x="167519" y="24735"/>
                  </a:lnTo>
                  <a:lnTo>
                    <a:pt x="182590" y="35022"/>
                  </a:lnTo>
                  <a:lnTo>
                    <a:pt x="193317" y="48124"/>
                  </a:lnTo>
                  <a:lnTo>
                    <a:pt x="197730" y="69645"/>
                  </a:lnTo>
                  <a:lnTo>
                    <a:pt x="193518" y="100452"/>
                  </a:lnTo>
                  <a:lnTo>
                    <a:pt x="186501" y="127042"/>
                  </a:lnTo>
                  <a:lnTo>
                    <a:pt x="175514" y="155029"/>
                  </a:lnTo>
                  <a:lnTo>
                    <a:pt x="166085" y="182636"/>
                  </a:lnTo>
                  <a:lnTo>
                    <a:pt x="153312" y="213699"/>
                  </a:lnTo>
                  <a:lnTo>
                    <a:pt x="150319" y="235182"/>
                  </a:lnTo>
                  <a:lnTo>
                    <a:pt x="152026" y="241579"/>
                  </a:lnTo>
                  <a:lnTo>
                    <a:pt x="153593" y="244396"/>
                  </a:lnTo>
                  <a:lnTo>
                    <a:pt x="155431" y="246275"/>
                  </a:lnTo>
                  <a:lnTo>
                    <a:pt x="159590" y="248362"/>
                  </a:lnTo>
                  <a:lnTo>
                    <a:pt x="162604" y="247330"/>
                  </a:lnTo>
                  <a:lnTo>
                    <a:pt x="199588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0"/>
            <p:cNvSpPr/>
            <p:nvPr/>
          </p:nvSpPr>
          <p:spPr>
            <a:xfrm>
              <a:off x="4654904" y="2986088"/>
              <a:ext cx="429573" cy="352069"/>
            </a:xfrm>
            <a:custGeom>
              <a:avLst/>
              <a:gdLst/>
              <a:ahLst/>
              <a:cxnLst/>
              <a:rect l="0" t="0" r="0" b="0"/>
              <a:pathLst>
                <a:path w="429573" h="352069">
                  <a:moveTo>
                    <a:pt x="124265" y="0"/>
                  </a:moveTo>
                  <a:lnTo>
                    <a:pt x="124265" y="3792"/>
                  </a:lnTo>
                  <a:lnTo>
                    <a:pt x="122148" y="7770"/>
                  </a:lnTo>
                  <a:lnTo>
                    <a:pt x="118562" y="13772"/>
                  </a:lnTo>
                  <a:lnTo>
                    <a:pt x="103680" y="47527"/>
                  </a:lnTo>
                  <a:lnTo>
                    <a:pt x="90473" y="74495"/>
                  </a:lnTo>
                  <a:lnTo>
                    <a:pt x="76505" y="110178"/>
                  </a:lnTo>
                  <a:lnTo>
                    <a:pt x="64938" y="134958"/>
                  </a:lnTo>
                  <a:lnTo>
                    <a:pt x="51860" y="159993"/>
                  </a:lnTo>
                  <a:lnTo>
                    <a:pt x="38110" y="186995"/>
                  </a:lnTo>
                  <a:lnTo>
                    <a:pt x="26178" y="212755"/>
                  </a:lnTo>
                  <a:lnTo>
                    <a:pt x="16377" y="237432"/>
                  </a:lnTo>
                  <a:lnTo>
                    <a:pt x="6396" y="272844"/>
                  </a:lnTo>
                  <a:lnTo>
                    <a:pt x="0" y="303004"/>
                  </a:lnTo>
                  <a:lnTo>
                    <a:pt x="1038" y="319612"/>
                  </a:lnTo>
                  <a:lnTo>
                    <a:pt x="6262" y="332814"/>
                  </a:lnTo>
                  <a:lnTo>
                    <a:pt x="13875" y="343180"/>
                  </a:lnTo>
                  <a:lnTo>
                    <a:pt x="22551" y="350432"/>
                  </a:lnTo>
                  <a:lnTo>
                    <a:pt x="35931" y="352068"/>
                  </a:lnTo>
                  <a:lnTo>
                    <a:pt x="70392" y="346651"/>
                  </a:lnTo>
                  <a:lnTo>
                    <a:pt x="102129" y="332634"/>
                  </a:lnTo>
                  <a:lnTo>
                    <a:pt x="132875" y="309607"/>
                  </a:lnTo>
                  <a:lnTo>
                    <a:pt x="158301" y="278884"/>
                  </a:lnTo>
                  <a:lnTo>
                    <a:pt x="180916" y="248437"/>
                  </a:lnTo>
                  <a:lnTo>
                    <a:pt x="195114" y="219308"/>
                  </a:lnTo>
                  <a:lnTo>
                    <a:pt x="201319" y="186724"/>
                  </a:lnTo>
                  <a:lnTo>
                    <a:pt x="202645" y="157733"/>
                  </a:lnTo>
                  <a:lnTo>
                    <a:pt x="201124" y="155161"/>
                  </a:lnTo>
                  <a:lnTo>
                    <a:pt x="198523" y="153447"/>
                  </a:lnTo>
                  <a:lnTo>
                    <a:pt x="186735" y="150696"/>
                  </a:lnTo>
                  <a:lnTo>
                    <a:pt x="175407" y="154011"/>
                  </a:lnTo>
                  <a:lnTo>
                    <a:pt x="161996" y="163813"/>
                  </a:lnTo>
                  <a:lnTo>
                    <a:pt x="144158" y="195873"/>
                  </a:lnTo>
                  <a:lnTo>
                    <a:pt x="137075" y="213261"/>
                  </a:lnTo>
                  <a:lnTo>
                    <a:pt x="132528" y="248177"/>
                  </a:lnTo>
                  <a:lnTo>
                    <a:pt x="131630" y="282032"/>
                  </a:lnTo>
                  <a:lnTo>
                    <a:pt x="135740" y="296268"/>
                  </a:lnTo>
                  <a:lnTo>
                    <a:pt x="151314" y="318342"/>
                  </a:lnTo>
                  <a:lnTo>
                    <a:pt x="160364" y="324048"/>
                  </a:lnTo>
                  <a:lnTo>
                    <a:pt x="176500" y="327260"/>
                  </a:lnTo>
                  <a:lnTo>
                    <a:pt x="182901" y="327711"/>
                  </a:lnTo>
                  <a:lnTo>
                    <a:pt x="196363" y="321861"/>
                  </a:lnTo>
                  <a:lnTo>
                    <a:pt x="228200" y="298703"/>
                  </a:lnTo>
                  <a:lnTo>
                    <a:pt x="255690" y="270626"/>
                  </a:lnTo>
                  <a:lnTo>
                    <a:pt x="272370" y="246484"/>
                  </a:lnTo>
                  <a:lnTo>
                    <a:pt x="288514" y="221467"/>
                  </a:lnTo>
                  <a:lnTo>
                    <a:pt x="314660" y="189533"/>
                  </a:lnTo>
                  <a:lnTo>
                    <a:pt x="338634" y="162344"/>
                  </a:lnTo>
                  <a:lnTo>
                    <a:pt x="356330" y="152056"/>
                  </a:lnTo>
                  <a:lnTo>
                    <a:pt x="380350" y="145595"/>
                  </a:lnTo>
                  <a:lnTo>
                    <a:pt x="393126" y="148317"/>
                  </a:lnTo>
                  <a:lnTo>
                    <a:pt x="404097" y="155612"/>
                  </a:lnTo>
                  <a:lnTo>
                    <a:pt x="418404" y="173107"/>
                  </a:lnTo>
                  <a:lnTo>
                    <a:pt x="425120" y="186474"/>
                  </a:lnTo>
                  <a:lnTo>
                    <a:pt x="429572" y="211179"/>
                  </a:lnTo>
                  <a:lnTo>
                    <a:pt x="424263" y="229323"/>
                  </a:lnTo>
                  <a:lnTo>
                    <a:pt x="407886" y="257389"/>
                  </a:lnTo>
                  <a:lnTo>
                    <a:pt x="393194" y="275526"/>
                  </a:lnTo>
                  <a:lnTo>
                    <a:pt x="363403" y="298331"/>
                  </a:lnTo>
                  <a:lnTo>
                    <a:pt x="333321" y="314701"/>
                  </a:lnTo>
                  <a:lnTo>
                    <a:pt x="300419" y="324931"/>
                  </a:lnTo>
                  <a:lnTo>
                    <a:pt x="270209" y="331402"/>
                  </a:lnTo>
                  <a:lnTo>
                    <a:pt x="242737" y="328998"/>
                  </a:lnTo>
                  <a:lnTo>
                    <a:pt x="223838" y="322464"/>
                  </a:lnTo>
                  <a:lnTo>
                    <a:pt x="213234" y="315032"/>
                  </a:lnTo>
                  <a:lnTo>
                    <a:pt x="205346" y="304320"/>
                  </a:lnTo>
                  <a:lnTo>
                    <a:pt x="195702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41"/>
            <p:cNvSpPr/>
            <p:nvPr/>
          </p:nvSpPr>
          <p:spPr>
            <a:xfrm>
              <a:off x="4676425" y="3143276"/>
              <a:ext cx="152751" cy="14263"/>
            </a:xfrm>
            <a:custGeom>
              <a:avLst/>
              <a:gdLst/>
              <a:ahLst/>
              <a:cxnLst/>
              <a:rect l="0" t="0" r="0" b="0"/>
              <a:pathLst>
                <a:path w="152751" h="14263">
                  <a:moveTo>
                    <a:pt x="152750" y="7118"/>
                  </a:moveTo>
                  <a:lnTo>
                    <a:pt x="148958" y="7118"/>
                  </a:lnTo>
                  <a:lnTo>
                    <a:pt x="147841" y="7912"/>
                  </a:lnTo>
                  <a:lnTo>
                    <a:pt x="147096" y="9234"/>
                  </a:lnTo>
                  <a:lnTo>
                    <a:pt x="146599" y="10910"/>
                  </a:lnTo>
                  <a:lnTo>
                    <a:pt x="144681" y="12027"/>
                  </a:lnTo>
                  <a:lnTo>
                    <a:pt x="138316" y="13269"/>
                  </a:lnTo>
                  <a:lnTo>
                    <a:pt x="110348" y="8477"/>
                  </a:lnTo>
                  <a:lnTo>
                    <a:pt x="81449" y="7520"/>
                  </a:lnTo>
                  <a:lnTo>
                    <a:pt x="52778" y="5121"/>
                  </a:lnTo>
                  <a:lnTo>
                    <a:pt x="17318" y="652"/>
                  </a:lnTo>
                  <a:lnTo>
                    <a:pt x="0" y="33"/>
                  </a:lnTo>
                  <a:lnTo>
                    <a:pt x="988" y="0"/>
                  </a:lnTo>
                  <a:lnTo>
                    <a:pt x="24163" y="142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42"/>
            <p:cNvSpPr/>
            <p:nvPr/>
          </p:nvSpPr>
          <p:spPr>
            <a:xfrm>
              <a:off x="5261211" y="2977108"/>
              <a:ext cx="539515" cy="327467"/>
            </a:xfrm>
            <a:custGeom>
              <a:avLst/>
              <a:gdLst/>
              <a:ahLst/>
              <a:cxnLst/>
              <a:rect l="0" t="0" r="0" b="0"/>
              <a:pathLst>
                <a:path w="539515" h="327467">
                  <a:moveTo>
                    <a:pt x="182327" y="223292"/>
                  </a:moveTo>
                  <a:lnTo>
                    <a:pt x="182327" y="189357"/>
                  </a:lnTo>
                  <a:lnTo>
                    <a:pt x="181533" y="182810"/>
                  </a:lnTo>
                  <a:lnTo>
                    <a:pt x="170142" y="157201"/>
                  </a:lnTo>
                  <a:lnTo>
                    <a:pt x="165534" y="150791"/>
                  </a:lnTo>
                  <a:lnTo>
                    <a:pt x="160840" y="147413"/>
                  </a:lnTo>
                  <a:lnTo>
                    <a:pt x="155315" y="145912"/>
                  </a:lnTo>
                  <a:lnTo>
                    <a:pt x="147567" y="145244"/>
                  </a:lnTo>
                  <a:lnTo>
                    <a:pt x="134280" y="148661"/>
                  </a:lnTo>
                  <a:lnTo>
                    <a:pt x="102297" y="171460"/>
                  </a:lnTo>
                  <a:lnTo>
                    <a:pt x="73297" y="192445"/>
                  </a:lnTo>
                  <a:lnTo>
                    <a:pt x="43835" y="220590"/>
                  </a:lnTo>
                  <a:lnTo>
                    <a:pt x="20112" y="248597"/>
                  </a:lnTo>
                  <a:lnTo>
                    <a:pt x="4265" y="272329"/>
                  </a:lnTo>
                  <a:lnTo>
                    <a:pt x="0" y="287155"/>
                  </a:lnTo>
                  <a:lnTo>
                    <a:pt x="222" y="299565"/>
                  </a:lnTo>
                  <a:lnTo>
                    <a:pt x="1392" y="305097"/>
                  </a:lnTo>
                  <a:lnTo>
                    <a:pt x="4554" y="309579"/>
                  </a:lnTo>
                  <a:lnTo>
                    <a:pt x="14417" y="316675"/>
                  </a:lnTo>
                  <a:lnTo>
                    <a:pt x="33357" y="325133"/>
                  </a:lnTo>
                  <a:lnTo>
                    <a:pt x="49178" y="325969"/>
                  </a:lnTo>
                  <a:lnTo>
                    <a:pt x="67587" y="322108"/>
                  </a:lnTo>
                  <a:lnTo>
                    <a:pt x="100263" y="305752"/>
                  </a:lnTo>
                  <a:lnTo>
                    <a:pt x="135081" y="278769"/>
                  </a:lnTo>
                  <a:lnTo>
                    <a:pt x="158683" y="251652"/>
                  </a:lnTo>
                  <a:lnTo>
                    <a:pt x="182402" y="221080"/>
                  </a:lnTo>
                  <a:lnTo>
                    <a:pt x="205379" y="188971"/>
                  </a:lnTo>
                  <a:lnTo>
                    <a:pt x="226174" y="156180"/>
                  </a:lnTo>
                  <a:lnTo>
                    <a:pt x="243882" y="125202"/>
                  </a:lnTo>
                  <a:lnTo>
                    <a:pt x="258897" y="96353"/>
                  </a:lnTo>
                  <a:lnTo>
                    <a:pt x="270862" y="70302"/>
                  </a:lnTo>
                  <a:lnTo>
                    <a:pt x="286523" y="37115"/>
                  </a:lnTo>
                  <a:lnTo>
                    <a:pt x="305683" y="1872"/>
                  </a:lnTo>
                  <a:lnTo>
                    <a:pt x="307427" y="273"/>
                  </a:lnTo>
                  <a:lnTo>
                    <a:pt x="308589" y="0"/>
                  </a:lnTo>
                  <a:lnTo>
                    <a:pt x="309364" y="612"/>
                  </a:lnTo>
                  <a:lnTo>
                    <a:pt x="310225" y="3409"/>
                  </a:lnTo>
                  <a:lnTo>
                    <a:pt x="310455" y="5265"/>
                  </a:lnTo>
                  <a:lnTo>
                    <a:pt x="306476" y="11562"/>
                  </a:lnTo>
                  <a:lnTo>
                    <a:pt x="300211" y="20446"/>
                  </a:lnTo>
                  <a:lnTo>
                    <a:pt x="283468" y="52411"/>
                  </a:lnTo>
                  <a:lnTo>
                    <a:pt x="260513" y="87026"/>
                  </a:lnTo>
                  <a:lnTo>
                    <a:pt x="244034" y="118976"/>
                  </a:lnTo>
                  <a:lnTo>
                    <a:pt x="225216" y="148904"/>
                  </a:lnTo>
                  <a:lnTo>
                    <a:pt x="209234" y="178673"/>
                  </a:lnTo>
                  <a:lnTo>
                    <a:pt x="196032" y="210689"/>
                  </a:lnTo>
                  <a:lnTo>
                    <a:pt x="190766" y="245762"/>
                  </a:lnTo>
                  <a:lnTo>
                    <a:pt x="191634" y="263441"/>
                  </a:lnTo>
                  <a:lnTo>
                    <a:pt x="205126" y="294193"/>
                  </a:lnTo>
                  <a:lnTo>
                    <a:pt x="214684" y="307191"/>
                  </a:lnTo>
                  <a:lnTo>
                    <a:pt x="226870" y="315614"/>
                  </a:lnTo>
                  <a:lnTo>
                    <a:pt x="250911" y="321026"/>
                  </a:lnTo>
                  <a:lnTo>
                    <a:pt x="278142" y="315045"/>
                  </a:lnTo>
                  <a:lnTo>
                    <a:pt x="306319" y="299426"/>
                  </a:lnTo>
                  <a:lnTo>
                    <a:pt x="334776" y="272132"/>
                  </a:lnTo>
                  <a:lnTo>
                    <a:pt x="363316" y="238910"/>
                  </a:lnTo>
                  <a:lnTo>
                    <a:pt x="380242" y="213564"/>
                  </a:lnTo>
                  <a:lnTo>
                    <a:pt x="394908" y="188012"/>
                  </a:lnTo>
                  <a:lnTo>
                    <a:pt x="410502" y="156571"/>
                  </a:lnTo>
                  <a:lnTo>
                    <a:pt x="416576" y="126328"/>
                  </a:lnTo>
                  <a:lnTo>
                    <a:pt x="417775" y="112416"/>
                  </a:lnTo>
                  <a:lnTo>
                    <a:pt x="416286" y="112862"/>
                  </a:lnTo>
                  <a:lnTo>
                    <a:pt x="410398" y="117591"/>
                  </a:lnTo>
                  <a:lnTo>
                    <a:pt x="394766" y="142305"/>
                  </a:lnTo>
                  <a:lnTo>
                    <a:pt x="381011" y="176603"/>
                  </a:lnTo>
                  <a:lnTo>
                    <a:pt x="376927" y="204519"/>
                  </a:lnTo>
                  <a:lnTo>
                    <a:pt x="375717" y="232899"/>
                  </a:lnTo>
                  <a:lnTo>
                    <a:pt x="379151" y="261416"/>
                  </a:lnTo>
                  <a:lnTo>
                    <a:pt x="387279" y="278336"/>
                  </a:lnTo>
                  <a:lnTo>
                    <a:pt x="408107" y="304809"/>
                  </a:lnTo>
                  <a:lnTo>
                    <a:pt x="430288" y="320382"/>
                  </a:lnTo>
                  <a:lnTo>
                    <a:pt x="453176" y="327466"/>
                  </a:lnTo>
                  <a:lnTo>
                    <a:pt x="475039" y="325773"/>
                  </a:lnTo>
                  <a:lnTo>
                    <a:pt x="500390" y="316451"/>
                  </a:lnTo>
                  <a:lnTo>
                    <a:pt x="539514" y="2875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3"/>
            <p:cNvSpPr/>
            <p:nvPr/>
          </p:nvSpPr>
          <p:spPr>
            <a:xfrm>
              <a:off x="5979319" y="2857500"/>
              <a:ext cx="64295" cy="470866"/>
            </a:xfrm>
            <a:custGeom>
              <a:avLst/>
              <a:gdLst/>
              <a:ahLst/>
              <a:cxnLst/>
              <a:rect l="0" t="0" r="0" b="0"/>
              <a:pathLst>
                <a:path w="64295" h="470866">
                  <a:moveTo>
                    <a:pt x="0" y="0"/>
                  </a:moveTo>
                  <a:lnTo>
                    <a:pt x="794" y="7291"/>
                  </a:lnTo>
                  <a:lnTo>
                    <a:pt x="6151" y="40471"/>
                  </a:lnTo>
                  <a:lnTo>
                    <a:pt x="3057" y="71170"/>
                  </a:lnTo>
                  <a:lnTo>
                    <a:pt x="1359" y="95925"/>
                  </a:lnTo>
                  <a:lnTo>
                    <a:pt x="604" y="124390"/>
                  </a:lnTo>
                  <a:lnTo>
                    <a:pt x="268" y="158207"/>
                  </a:lnTo>
                  <a:lnTo>
                    <a:pt x="119" y="192287"/>
                  </a:lnTo>
                  <a:lnTo>
                    <a:pt x="52" y="226748"/>
                  </a:lnTo>
                  <a:lnTo>
                    <a:pt x="35" y="244828"/>
                  </a:lnTo>
                  <a:lnTo>
                    <a:pt x="23" y="263231"/>
                  </a:lnTo>
                  <a:lnTo>
                    <a:pt x="10" y="298496"/>
                  </a:lnTo>
                  <a:lnTo>
                    <a:pt x="4" y="331896"/>
                  </a:lnTo>
                  <a:lnTo>
                    <a:pt x="2" y="362616"/>
                  </a:lnTo>
                  <a:lnTo>
                    <a:pt x="2117" y="387910"/>
                  </a:lnTo>
                  <a:lnTo>
                    <a:pt x="5654" y="420001"/>
                  </a:lnTo>
                  <a:lnTo>
                    <a:pt x="8819" y="445384"/>
                  </a:lnTo>
                  <a:lnTo>
                    <a:pt x="14784" y="460843"/>
                  </a:lnTo>
                  <a:lnTo>
                    <a:pt x="19271" y="466756"/>
                  </a:lnTo>
                  <a:lnTo>
                    <a:pt x="23911" y="469385"/>
                  </a:lnTo>
                  <a:lnTo>
                    <a:pt x="38569" y="470865"/>
                  </a:lnTo>
                  <a:lnTo>
                    <a:pt x="64294" y="464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44"/>
            <p:cNvSpPr/>
            <p:nvPr/>
          </p:nvSpPr>
          <p:spPr>
            <a:xfrm>
              <a:off x="6158882" y="2912483"/>
              <a:ext cx="610631" cy="328824"/>
            </a:xfrm>
            <a:custGeom>
              <a:avLst/>
              <a:gdLst/>
              <a:ahLst/>
              <a:cxnLst/>
              <a:rect l="0" t="0" r="0" b="0"/>
              <a:pathLst>
                <a:path w="610631" h="328824">
                  <a:moveTo>
                    <a:pt x="191912" y="245055"/>
                  </a:moveTo>
                  <a:lnTo>
                    <a:pt x="192706" y="211356"/>
                  </a:lnTo>
                  <a:lnTo>
                    <a:pt x="196822" y="183388"/>
                  </a:lnTo>
                  <a:lnTo>
                    <a:pt x="198394" y="155434"/>
                  </a:lnTo>
                  <a:lnTo>
                    <a:pt x="198066" y="132511"/>
                  </a:lnTo>
                  <a:lnTo>
                    <a:pt x="193294" y="116105"/>
                  </a:lnTo>
                  <a:lnTo>
                    <a:pt x="189086" y="108898"/>
                  </a:lnTo>
                  <a:lnTo>
                    <a:pt x="186060" y="106659"/>
                  </a:lnTo>
                  <a:lnTo>
                    <a:pt x="178463" y="104170"/>
                  </a:lnTo>
                  <a:lnTo>
                    <a:pt x="169795" y="105181"/>
                  </a:lnTo>
                  <a:lnTo>
                    <a:pt x="153873" y="112329"/>
                  </a:lnTo>
                  <a:lnTo>
                    <a:pt x="119375" y="135119"/>
                  </a:lnTo>
                  <a:lnTo>
                    <a:pt x="84068" y="165689"/>
                  </a:lnTo>
                  <a:lnTo>
                    <a:pt x="50312" y="198686"/>
                  </a:lnTo>
                  <a:lnTo>
                    <a:pt x="27983" y="226377"/>
                  </a:lnTo>
                  <a:lnTo>
                    <a:pt x="6396" y="258475"/>
                  </a:lnTo>
                  <a:lnTo>
                    <a:pt x="485" y="287746"/>
                  </a:lnTo>
                  <a:lnTo>
                    <a:pt x="0" y="294946"/>
                  </a:lnTo>
                  <a:lnTo>
                    <a:pt x="3695" y="307181"/>
                  </a:lnTo>
                  <a:lnTo>
                    <a:pt x="6903" y="312666"/>
                  </a:lnTo>
                  <a:lnTo>
                    <a:pt x="16817" y="320877"/>
                  </a:lnTo>
                  <a:lnTo>
                    <a:pt x="29160" y="326378"/>
                  </a:lnTo>
                  <a:lnTo>
                    <a:pt x="42584" y="328823"/>
                  </a:lnTo>
                  <a:lnTo>
                    <a:pt x="71114" y="322615"/>
                  </a:lnTo>
                  <a:lnTo>
                    <a:pt x="100910" y="303137"/>
                  </a:lnTo>
                  <a:lnTo>
                    <a:pt x="133639" y="273465"/>
                  </a:lnTo>
                  <a:lnTo>
                    <a:pt x="156753" y="248950"/>
                  </a:lnTo>
                  <a:lnTo>
                    <a:pt x="180254" y="222180"/>
                  </a:lnTo>
                  <a:lnTo>
                    <a:pt x="203928" y="194407"/>
                  </a:lnTo>
                  <a:lnTo>
                    <a:pt x="223446" y="166188"/>
                  </a:lnTo>
                  <a:lnTo>
                    <a:pt x="240058" y="138565"/>
                  </a:lnTo>
                  <a:lnTo>
                    <a:pt x="255379" y="113059"/>
                  </a:lnTo>
                  <a:lnTo>
                    <a:pt x="277392" y="80180"/>
                  </a:lnTo>
                  <a:lnTo>
                    <a:pt x="291410" y="50329"/>
                  </a:lnTo>
                  <a:lnTo>
                    <a:pt x="305830" y="17780"/>
                  </a:lnTo>
                  <a:lnTo>
                    <a:pt x="315661" y="1459"/>
                  </a:lnTo>
                  <a:lnTo>
                    <a:pt x="317274" y="107"/>
                  </a:lnTo>
                  <a:lnTo>
                    <a:pt x="318349" y="0"/>
                  </a:lnTo>
                  <a:lnTo>
                    <a:pt x="319066" y="722"/>
                  </a:lnTo>
                  <a:lnTo>
                    <a:pt x="319862" y="3642"/>
                  </a:lnTo>
                  <a:lnTo>
                    <a:pt x="320074" y="5531"/>
                  </a:lnTo>
                  <a:lnTo>
                    <a:pt x="307496" y="39163"/>
                  </a:lnTo>
                  <a:lnTo>
                    <a:pt x="286704" y="73773"/>
                  </a:lnTo>
                  <a:lnTo>
                    <a:pt x="268946" y="102670"/>
                  </a:lnTo>
                  <a:lnTo>
                    <a:pt x="248604" y="132576"/>
                  </a:lnTo>
                  <a:lnTo>
                    <a:pt x="227494" y="165337"/>
                  </a:lnTo>
                  <a:lnTo>
                    <a:pt x="209951" y="196387"/>
                  </a:lnTo>
                  <a:lnTo>
                    <a:pt x="198492" y="225696"/>
                  </a:lnTo>
                  <a:lnTo>
                    <a:pt x="193861" y="250696"/>
                  </a:lnTo>
                  <a:lnTo>
                    <a:pt x="196282" y="273184"/>
                  </a:lnTo>
                  <a:lnTo>
                    <a:pt x="202056" y="285602"/>
                  </a:lnTo>
                  <a:lnTo>
                    <a:pt x="205819" y="291137"/>
                  </a:lnTo>
                  <a:lnTo>
                    <a:pt x="210708" y="294826"/>
                  </a:lnTo>
                  <a:lnTo>
                    <a:pt x="222491" y="298925"/>
                  </a:lnTo>
                  <a:lnTo>
                    <a:pt x="242512" y="297440"/>
                  </a:lnTo>
                  <a:lnTo>
                    <a:pt x="267318" y="288181"/>
                  </a:lnTo>
                  <a:lnTo>
                    <a:pt x="298568" y="267798"/>
                  </a:lnTo>
                  <a:lnTo>
                    <a:pt x="329171" y="241651"/>
                  </a:lnTo>
                  <a:lnTo>
                    <a:pt x="358347" y="210003"/>
                  </a:lnTo>
                  <a:lnTo>
                    <a:pt x="383307" y="175491"/>
                  </a:lnTo>
                  <a:lnTo>
                    <a:pt x="401991" y="143922"/>
                  </a:lnTo>
                  <a:lnTo>
                    <a:pt x="416031" y="111307"/>
                  </a:lnTo>
                  <a:lnTo>
                    <a:pt x="418520" y="99357"/>
                  </a:lnTo>
                  <a:lnTo>
                    <a:pt x="417510" y="90871"/>
                  </a:lnTo>
                  <a:lnTo>
                    <a:pt x="416129" y="87497"/>
                  </a:lnTo>
                  <a:lnTo>
                    <a:pt x="414415" y="85247"/>
                  </a:lnTo>
                  <a:lnTo>
                    <a:pt x="410394" y="82748"/>
                  </a:lnTo>
                  <a:lnTo>
                    <a:pt x="403844" y="83753"/>
                  </a:lnTo>
                  <a:lnTo>
                    <a:pt x="399874" y="85133"/>
                  </a:lnTo>
                  <a:lnTo>
                    <a:pt x="368955" y="113687"/>
                  </a:lnTo>
                  <a:lnTo>
                    <a:pt x="347328" y="139554"/>
                  </a:lnTo>
                  <a:lnTo>
                    <a:pt x="327769" y="172298"/>
                  </a:lnTo>
                  <a:lnTo>
                    <a:pt x="315510" y="196774"/>
                  </a:lnTo>
                  <a:lnTo>
                    <a:pt x="311138" y="214072"/>
                  </a:lnTo>
                  <a:lnTo>
                    <a:pt x="313139" y="237197"/>
                  </a:lnTo>
                  <a:lnTo>
                    <a:pt x="319554" y="258337"/>
                  </a:lnTo>
                  <a:lnTo>
                    <a:pt x="331155" y="274214"/>
                  </a:lnTo>
                  <a:lnTo>
                    <a:pt x="340052" y="281298"/>
                  </a:lnTo>
                  <a:lnTo>
                    <a:pt x="351414" y="284975"/>
                  </a:lnTo>
                  <a:lnTo>
                    <a:pt x="357778" y="285955"/>
                  </a:lnTo>
                  <a:lnTo>
                    <a:pt x="371199" y="282812"/>
                  </a:lnTo>
                  <a:lnTo>
                    <a:pt x="399218" y="267859"/>
                  </a:lnTo>
                  <a:lnTo>
                    <a:pt x="432592" y="232508"/>
                  </a:lnTo>
                  <a:lnTo>
                    <a:pt x="456371" y="198915"/>
                  </a:lnTo>
                  <a:lnTo>
                    <a:pt x="482377" y="164620"/>
                  </a:lnTo>
                  <a:lnTo>
                    <a:pt x="506311" y="134792"/>
                  </a:lnTo>
                  <a:lnTo>
                    <a:pt x="532364" y="112901"/>
                  </a:lnTo>
                  <a:lnTo>
                    <a:pt x="555518" y="105356"/>
                  </a:lnTo>
                  <a:lnTo>
                    <a:pt x="570208" y="103591"/>
                  </a:lnTo>
                  <a:lnTo>
                    <a:pt x="582558" y="107040"/>
                  </a:lnTo>
                  <a:lnTo>
                    <a:pt x="593338" y="114659"/>
                  </a:lnTo>
                  <a:lnTo>
                    <a:pt x="603422" y="125982"/>
                  </a:lnTo>
                  <a:lnTo>
                    <a:pt x="608961" y="141069"/>
                  </a:lnTo>
                  <a:lnTo>
                    <a:pt x="610630" y="158357"/>
                  </a:lnTo>
                  <a:lnTo>
                    <a:pt x="606312" y="185147"/>
                  </a:lnTo>
                  <a:lnTo>
                    <a:pt x="591033" y="218051"/>
                  </a:lnTo>
                  <a:lnTo>
                    <a:pt x="581231" y="234641"/>
                  </a:lnTo>
                  <a:lnTo>
                    <a:pt x="552418" y="267153"/>
                  </a:lnTo>
                  <a:lnTo>
                    <a:pt x="540256" y="276836"/>
                  </a:lnTo>
                  <a:lnTo>
                    <a:pt x="511716" y="291367"/>
                  </a:lnTo>
                  <a:lnTo>
                    <a:pt x="501793" y="293419"/>
                  </a:lnTo>
                  <a:lnTo>
                    <a:pt x="494207" y="292214"/>
                  </a:lnTo>
                  <a:lnTo>
                    <a:pt x="485474" y="287074"/>
                  </a:lnTo>
                  <a:lnTo>
                    <a:pt x="481134" y="282780"/>
                  </a:lnTo>
                  <a:lnTo>
                    <a:pt x="479204" y="278225"/>
                  </a:lnTo>
                  <a:lnTo>
                    <a:pt x="480464" y="271439"/>
                  </a:lnTo>
                  <a:lnTo>
                    <a:pt x="485636" y="260810"/>
                  </a:lnTo>
                  <a:lnTo>
                    <a:pt x="491949" y="2521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45"/>
            <p:cNvSpPr/>
            <p:nvPr/>
          </p:nvSpPr>
          <p:spPr>
            <a:xfrm>
              <a:off x="6809634" y="3018310"/>
              <a:ext cx="286632" cy="333689"/>
            </a:xfrm>
            <a:custGeom>
              <a:avLst/>
              <a:gdLst/>
              <a:ahLst/>
              <a:cxnLst/>
              <a:rect l="0" t="0" r="0" b="0"/>
              <a:pathLst>
                <a:path w="286632" h="333689">
                  <a:moveTo>
                    <a:pt x="162666" y="3496"/>
                  </a:moveTo>
                  <a:lnTo>
                    <a:pt x="162666" y="13439"/>
                  </a:lnTo>
                  <a:lnTo>
                    <a:pt x="160549" y="17969"/>
                  </a:lnTo>
                  <a:lnTo>
                    <a:pt x="141842" y="50442"/>
                  </a:lnTo>
                  <a:lnTo>
                    <a:pt x="127218" y="76748"/>
                  </a:lnTo>
                  <a:lnTo>
                    <a:pt x="112779" y="104315"/>
                  </a:lnTo>
                  <a:lnTo>
                    <a:pt x="98426" y="134559"/>
                  </a:lnTo>
                  <a:lnTo>
                    <a:pt x="83315" y="165728"/>
                  </a:lnTo>
                  <a:lnTo>
                    <a:pt x="66015" y="195455"/>
                  </a:lnTo>
                  <a:lnTo>
                    <a:pt x="51977" y="222426"/>
                  </a:lnTo>
                  <a:lnTo>
                    <a:pt x="33031" y="257806"/>
                  </a:lnTo>
                  <a:lnTo>
                    <a:pt x="16570" y="286281"/>
                  </a:lnTo>
                  <a:lnTo>
                    <a:pt x="3897" y="317236"/>
                  </a:lnTo>
                  <a:lnTo>
                    <a:pt x="0" y="331494"/>
                  </a:lnTo>
                  <a:lnTo>
                    <a:pt x="247" y="333287"/>
                  </a:lnTo>
                  <a:lnTo>
                    <a:pt x="1205" y="333688"/>
                  </a:lnTo>
                  <a:lnTo>
                    <a:pt x="2638" y="333161"/>
                  </a:lnTo>
                  <a:lnTo>
                    <a:pt x="8447" y="328628"/>
                  </a:lnTo>
                  <a:lnTo>
                    <a:pt x="29752" y="300018"/>
                  </a:lnTo>
                  <a:lnTo>
                    <a:pt x="51318" y="267567"/>
                  </a:lnTo>
                  <a:lnTo>
                    <a:pt x="69521" y="238336"/>
                  </a:lnTo>
                  <a:lnTo>
                    <a:pt x="90841" y="206824"/>
                  </a:lnTo>
                  <a:lnTo>
                    <a:pt x="111430" y="174297"/>
                  </a:lnTo>
                  <a:lnTo>
                    <a:pt x="131957" y="141320"/>
                  </a:lnTo>
                  <a:lnTo>
                    <a:pt x="154309" y="108143"/>
                  </a:lnTo>
                  <a:lnTo>
                    <a:pt x="175356" y="76993"/>
                  </a:lnTo>
                  <a:lnTo>
                    <a:pt x="195293" y="49655"/>
                  </a:lnTo>
                  <a:lnTo>
                    <a:pt x="223575" y="21671"/>
                  </a:lnTo>
                  <a:lnTo>
                    <a:pt x="247388" y="4560"/>
                  </a:lnTo>
                  <a:lnTo>
                    <a:pt x="262233" y="0"/>
                  </a:lnTo>
                  <a:lnTo>
                    <a:pt x="267937" y="372"/>
                  </a:lnTo>
                  <a:lnTo>
                    <a:pt x="272534" y="2207"/>
                  </a:lnTo>
                  <a:lnTo>
                    <a:pt x="276392" y="5018"/>
                  </a:lnTo>
                  <a:lnTo>
                    <a:pt x="285615" y="20351"/>
                  </a:lnTo>
                  <a:lnTo>
                    <a:pt x="286631" y="33212"/>
                  </a:lnTo>
                  <a:lnTo>
                    <a:pt x="280815" y="64664"/>
                  </a:lnTo>
                  <a:lnTo>
                    <a:pt x="266729" y="88295"/>
                  </a:lnTo>
                  <a:lnTo>
                    <a:pt x="235727" y="116026"/>
                  </a:lnTo>
                  <a:lnTo>
                    <a:pt x="205849" y="130794"/>
                  </a:lnTo>
                  <a:lnTo>
                    <a:pt x="184193" y="136728"/>
                  </a:lnTo>
                  <a:lnTo>
                    <a:pt x="170645" y="137323"/>
                  </a:lnTo>
                  <a:lnTo>
                    <a:pt x="151624" y="132931"/>
                  </a:lnTo>
                  <a:lnTo>
                    <a:pt x="150543" y="131854"/>
                  </a:lnTo>
                  <a:lnTo>
                    <a:pt x="148379" y="124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6"/>
            <p:cNvSpPr/>
            <p:nvPr/>
          </p:nvSpPr>
          <p:spPr>
            <a:xfrm>
              <a:off x="7187146" y="2986088"/>
              <a:ext cx="499161" cy="176754"/>
            </a:xfrm>
            <a:custGeom>
              <a:avLst/>
              <a:gdLst/>
              <a:ahLst/>
              <a:cxnLst/>
              <a:rect l="0" t="0" r="0" b="0"/>
              <a:pathLst>
                <a:path w="499161" h="176754">
                  <a:moveTo>
                    <a:pt x="70904" y="0"/>
                  </a:moveTo>
                  <a:lnTo>
                    <a:pt x="70904" y="3792"/>
                  </a:lnTo>
                  <a:lnTo>
                    <a:pt x="68787" y="7770"/>
                  </a:lnTo>
                  <a:lnTo>
                    <a:pt x="46862" y="39990"/>
                  </a:lnTo>
                  <a:lnTo>
                    <a:pt x="33494" y="68518"/>
                  </a:lnTo>
                  <a:lnTo>
                    <a:pt x="11943" y="100568"/>
                  </a:lnTo>
                  <a:lnTo>
                    <a:pt x="3516" y="121608"/>
                  </a:lnTo>
                  <a:lnTo>
                    <a:pt x="0" y="153391"/>
                  </a:lnTo>
                  <a:lnTo>
                    <a:pt x="1820" y="161571"/>
                  </a:lnTo>
                  <a:lnTo>
                    <a:pt x="3417" y="164864"/>
                  </a:lnTo>
                  <a:lnTo>
                    <a:pt x="9424" y="170639"/>
                  </a:lnTo>
                  <a:lnTo>
                    <a:pt x="13249" y="173291"/>
                  </a:lnTo>
                  <a:lnTo>
                    <a:pt x="17386" y="174264"/>
                  </a:lnTo>
                  <a:lnTo>
                    <a:pt x="47698" y="168185"/>
                  </a:lnTo>
                  <a:lnTo>
                    <a:pt x="70378" y="157870"/>
                  </a:lnTo>
                  <a:lnTo>
                    <a:pt x="104285" y="129550"/>
                  </a:lnTo>
                  <a:lnTo>
                    <a:pt x="134736" y="100202"/>
                  </a:lnTo>
                  <a:lnTo>
                    <a:pt x="147692" y="85809"/>
                  </a:lnTo>
                  <a:lnTo>
                    <a:pt x="164594" y="61400"/>
                  </a:lnTo>
                  <a:lnTo>
                    <a:pt x="169083" y="57602"/>
                  </a:lnTo>
                  <a:lnTo>
                    <a:pt x="174071" y="49148"/>
                  </a:lnTo>
                  <a:lnTo>
                    <a:pt x="177080" y="41687"/>
                  </a:lnTo>
                  <a:lnTo>
                    <a:pt x="178995" y="39697"/>
                  </a:lnTo>
                  <a:lnTo>
                    <a:pt x="184840" y="35951"/>
                  </a:lnTo>
                  <a:lnTo>
                    <a:pt x="181304" y="39580"/>
                  </a:lnTo>
                  <a:lnTo>
                    <a:pt x="179502" y="43520"/>
                  </a:lnTo>
                  <a:lnTo>
                    <a:pt x="179021" y="45682"/>
                  </a:lnTo>
                  <a:lnTo>
                    <a:pt x="174552" y="52517"/>
                  </a:lnTo>
                  <a:lnTo>
                    <a:pt x="152463" y="81248"/>
                  </a:lnTo>
                  <a:lnTo>
                    <a:pt x="145693" y="95334"/>
                  </a:lnTo>
                  <a:lnTo>
                    <a:pt x="142636" y="128742"/>
                  </a:lnTo>
                  <a:lnTo>
                    <a:pt x="142472" y="139504"/>
                  </a:lnTo>
                  <a:lnTo>
                    <a:pt x="146633" y="149578"/>
                  </a:lnTo>
                  <a:lnTo>
                    <a:pt x="153774" y="158554"/>
                  </a:lnTo>
                  <a:lnTo>
                    <a:pt x="162240" y="165189"/>
                  </a:lnTo>
                  <a:lnTo>
                    <a:pt x="171293" y="168667"/>
                  </a:lnTo>
                  <a:lnTo>
                    <a:pt x="175930" y="169595"/>
                  </a:lnTo>
                  <a:lnTo>
                    <a:pt x="210427" y="165136"/>
                  </a:lnTo>
                  <a:lnTo>
                    <a:pt x="220491" y="160441"/>
                  </a:lnTo>
                  <a:lnTo>
                    <a:pt x="251577" y="133275"/>
                  </a:lnTo>
                  <a:lnTo>
                    <a:pt x="286068" y="99086"/>
                  </a:lnTo>
                  <a:lnTo>
                    <a:pt x="308134" y="69487"/>
                  </a:lnTo>
                  <a:lnTo>
                    <a:pt x="329755" y="35622"/>
                  </a:lnTo>
                  <a:lnTo>
                    <a:pt x="330783" y="32479"/>
                  </a:lnTo>
                  <a:lnTo>
                    <a:pt x="330676" y="29590"/>
                  </a:lnTo>
                  <a:lnTo>
                    <a:pt x="329811" y="26870"/>
                  </a:lnTo>
                  <a:lnTo>
                    <a:pt x="328439" y="25851"/>
                  </a:lnTo>
                  <a:lnTo>
                    <a:pt x="326732" y="25965"/>
                  </a:lnTo>
                  <a:lnTo>
                    <a:pt x="322718" y="28209"/>
                  </a:lnTo>
                  <a:lnTo>
                    <a:pt x="289684" y="60656"/>
                  </a:lnTo>
                  <a:lnTo>
                    <a:pt x="266128" y="93330"/>
                  </a:lnTo>
                  <a:lnTo>
                    <a:pt x="253606" y="120741"/>
                  </a:lnTo>
                  <a:lnTo>
                    <a:pt x="250039" y="147231"/>
                  </a:lnTo>
                  <a:lnTo>
                    <a:pt x="253450" y="161804"/>
                  </a:lnTo>
                  <a:lnTo>
                    <a:pt x="259457" y="169279"/>
                  </a:lnTo>
                  <a:lnTo>
                    <a:pt x="267418" y="174454"/>
                  </a:lnTo>
                  <a:lnTo>
                    <a:pt x="276247" y="176753"/>
                  </a:lnTo>
                  <a:lnTo>
                    <a:pt x="287580" y="173542"/>
                  </a:lnTo>
                  <a:lnTo>
                    <a:pt x="321246" y="153322"/>
                  </a:lnTo>
                  <a:lnTo>
                    <a:pt x="353805" y="125712"/>
                  </a:lnTo>
                  <a:lnTo>
                    <a:pt x="372056" y="109053"/>
                  </a:lnTo>
                  <a:lnTo>
                    <a:pt x="400918" y="75479"/>
                  </a:lnTo>
                  <a:lnTo>
                    <a:pt x="436351" y="45389"/>
                  </a:lnTo>
                  <a:lnTo>
                    <a:pt x="468253" y="26624"/>
                  </a:lnTo>
                  <a:lnTo>
                    <a:pt x="482765" y="22970"/>
                  </a:lnTo>
                  <a:lnTo>
                    <a:pt x="485972" y="23250"/>
                  </a:lnTo>
                  <a:lnTo>
                    <a:pt x="488110" y="24231"/>
                  </a:lnTo>
                  <a:lnTo>
                    <a:pt x="495332" y="31509"/>
                  </a:lnTo>
                  <a:lnTo>
                    <a:pt x="497664" y="38081"/>
                  </a:lnTo>
                  <a:lnTo>
                    <a:pt x="499160" y="59027"/>
                  </a:lnTo>
                  <a:lnTo>
                    <a:pt x="491835" y="86722"/>
                  </a:lnTo>
                  <a:lnTo>
                    <a:pt x="475817" y="116271"/>
                  </a:lnTo>
                  <a:lnTo>
                    <a:pt x="454775" y="148203"/>
                  </a:lnTo>
                  <a:lnTo>
                    <a:pt x="444978" y="160059"/>
                  </a:lnTo>
                  <a:lnTo>
                    <a:pt x="435332" y="166387"/>
                  </a:lnTo>
                  <a:lnTo>
                    <a:pt x="420976" y="169950"/>
                  </a:lnTo>
                  <a:lnTo>
                    <a:pt x="406660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7"/>
            <p:cNvSpPr/>
            <p:nvPr/>
          </p:nvSpPr>
          <p:spPr>
            <a:xfrm>
              <a:off x="7566224" y="3100388"/>
              <a:ext cx="6152" cy="35719"/>
            </a:xfrm>
            <a:custGeom>
              <a:avLst/>
              <a:gdLst/>
              <a:ahLst/>
              <a:cxnLst/>
              <a:rect l="0" t="0" r="0" b="0"/>
              <a:pathLst>
                <a:path w="6152" h="35719">
                  <a:moveTo>
                    <a:pt x="6151" y="35718"/>
                  </a:moveTo>
                  <a:lnTo>
                    <a:pt x="496" y="22293"/>
                  </a:lnTo>
                  <a:lnTo>
                    <a:pt x="0" y="19624"/>
                  </a:lnTo>
                  <a:lnTo>
                    <a:pt x="615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48"/>
            <p:cNvSpPr/>
            <p:nvPr/>
          </p:nvSpPr>
          <p:spPr>
            <a:xfrm>
              <a:off x="7508081" y="2864644"/>
              <a:ext cx="135733" cy="71438"/>
            </a:xfrm>
            <a:custGeom>
              <a:avLst/>
              <a:gdLst/>
              <a:ahLst/>
              <a:cxnLst/>
              <a:rect l="0" t="0" r="0" b="0"/>
              <a:pathLst>
                <a:path w="135733" h="71438">
                  <a:moveTo>
                    <a:pt x="0" y="71437"/>
                  </a:moveTo>
                  <a:lnTo>
                    <a:pt x="3793" y="71437"/>
                  </a:lnTo>
                  <a:lnTo>
                    <a:pt x="13736" y="67645"/>
                  </a:lnTo>
                  <a:lnTo>
                    <a:pt x="45492" y="49951"/>
                  </a:lnTo>
                  <a:lnTo>
                    <a:pt x="78928" y="37299"/>
                  </a:lnTo>
                  <a:lnTo>
                    <a:pt x="114345" y="20042"/>
                  </a:lnTo>
                  <a:lnTo>
                    <a:pt x="124375" y="12611"/>
                  </a:lnTo>
                  <a:lnTo>
                    <a:pt x="13573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49"/>
            <p:cNvSpPr/>
            <p:nvPr/>
          </p:nvSpPr>
          <p:spPr>
            <a:xfrm>
              <a:off x="7900159" y="2809621"/>
              <a:ext cx="493748" cy="337787"/>
            </a:xfrm>
            <a:custGeom>
              <a:avLst/>
              <a:gdLst/>
              <a:ahLst/>
              <a:cxnLst/>
              <a:rect l="0" t="0" r="0" b="0"/>
              <a:pathLst>
                <a:path w="493748" h="337787">
                  <a:moveTo>
                    <a:pt x="193710" y="197898"/>
                  </a:moveTo>
                  <a:lnTo>
                    <a:pt x="189917" y="194105"/>
                  </a:lnTo>
                  <a:lnTo>
                    <a:pt x="188055" y="188010"/>
                  </a:lnTo>
                  <a:lnTo>
                    <a:pt x="185968" y="172283"/>
                  </a:lnTo>
                  <a:lnTo>
                    <a:pt x="178834" y="162294"/>
                  </a:lnTo>
                  <a:lnTo>
                    <a:pt x="176649" y="159874"/>
                  </a:lnTo>
                  <a:lnTo>
                    <a:pt x="169987" y="157186"/>
                  </a:lnTo>
                  <a:lnTo>
                    <a:pt x="152776" y="155460"/>
                  </a:lnTo>
                  <a:lnTo>
                    <a:pt x="143502" y="159457"/>
                  </a:lnTo>
                  <a:lnTo>
                    <a:pt x="114161" y="174521"/>
                  </a:lnTo>
                  <a:lnTo>
                    <a:pt x="79282" y="195887"/>
                  </a:lnTo>
                  <a:lnTo>
                    <a:pt x="45095" y="231382"/>
                  </a:lnTo>
                  <a:lnTo>
                    <a:pt x="19765" y="261530"/>
                  </a:lnTo>
                  <a:lnTo>
                    <a:pt x="777" y="296368"/>
                  </a:lnTo>
                  <a:lnTo>
                    <a:pt x="0" y="303232"/>
                  </a:lnTo>
                  <a:lnTo>
                    <a:pt x="3371" y="315092"/>
                  </a:lnTo>
                  <a:lnTo>
                    <a:pt x="14194" y="330694"/>
                  </a:lnTo>
                  <a:lnTo>
                    <a:pt x="25025" y="336294"/>
                  </a:lnTo>
                  <a:lnTo>
                    <a:pt x="31247" y="337786"/>
                  </a:lnTo>
                  <a:lnTo>
                    <a:pt x="46627" y="335212"/>
                  </a:lnTo>
                  <a:lnTo>
                    <a:pt x="75253" y="322721"/>
                  </a:lnTo>
                  <a:lnTo>
                    <a:pt x="98200" y="308144"/>
                  </a:lnTo>
                  <a:lnTo>
                    <a:pt x="124274" y="285789"/>
                  </a:lnTo>
                  <a:lnTo>
                    <a:pt x="151736" y="262096"/>
                  </a:lnTo>
                  <a:lnTo>
                    <a:pt x="179024" y="236749"/>
                  </a:lnTo>
                  <a:lnTo>
                    <a:pt x="204380" y="206963"/>
                  </a:lnTo>
                  <a:lnTo>
                    <a:pt x="228880" y="175204"/>
                  </a:lnTo>
                  <a:lnTo>
                    <a:pt x="252203" y="143362"/>
                  </a:lnTo>
                  <a:lnTo>
                    <a:pt x="273153" y="113334"/>
                  </a:lnTo>
                  <a:lnTo>
                    <a:pt x="290930" y="86231"/>
                  </a:lnTo>
                  <a:lnTo>
                    <a:pt x="312209" y="50776"/>
                  </a:lnTo>
                  <a:lnTo>
                    <a:pt x="333622" y="17936"/>
                  </a:lnTo>
                  <a:lnTo>
                    <a:pt x="342525" y="2659"/>
                  </a:lnTo>
                  <a:lnTo>
                    <a:pt x="346634" y="0"/>
                  </a:lnTo>
                  <a:lnTo>
                    <a:pt x="347252" y="85"/>
                  </a:lnTo>
                  <a:lnTo>
                    <a:pt x="346872" y="935"/>
                  </a:lnTo>
                  <a:lnTo>
                    <a:pt x="338439" y="11770"/>
                  </a:lnTo>
                  <a:lnTo>
                    <a:pt x="330079" y="28449"/>
                  </a:lnTo>
                  <a:lnTo>
                    <a:pt x="303802" y="62430"/>
                  </a:lnTo>
                  <a:lnTo>
                    <a:pt x="273694" y="96497"/>
                  </a:lnTo>
                  <a:lnTo>
                    <a:pt x="250481" y="124373"/>
                  </a:lnTo>
                  <a:lnTo>
                    <a:pt x="225436" y="152741"/>
                  </a:lnTo>
                  <a:lnTo>
                    <a:pt x="207255" y="181255"/>
                  </a:lnTo>
                  <a:lnTo>
                    <a:pt x="193401" y="209018"/>
                  </a:lnTo>
                  <a:lnTo>
                    <a:pt x="187916" y="240135"/>
                  </a:lnTo>
                  <a:lnTo>
                    <a:pt x="187466" y="247487"/>
                  </a:lnTo>
                  <a:lnTo>
                    <a:pt x="191199" y="262006"/>
                  </a:lnTo>
                  <a:lnTo>
                    <a:pt x="194417" y="269212"/>
                  </a:lnTo>
                  <a:lnTo>
                    <a:pt x="204343" y="279335"/>
                  </a:lnTo>
                  <a:lnTo>
                    <a:pt x="216692" y="285686"/>
                  </a:lnTo>
                  <a:lnTo>
                    <a:pt x="230118" y="288508"/>
                  </a:lnTo>
                  <a:lnTo>
                    <a:pt x="254856" y="286305"/>
                  </a:lnTo>
                  <a:lnTo>
                    <a:pt x="282294" y="276833"/>
                  </a:lnTo>
                  <a:lnTo>
                    <a:pt x="314325" y="260180"/>
                  </a:lnTo>
                  <a:lnTo>
                    <a:pt x="348951" y="232579"/>
                  </a:lnTo>
                  <a:lnTo>
                    <a:pt x="380553" y="199266"/>
                  </a:lnTo>
                  <a:lnTo>
                    <a:pt x="406233" y="168052"/>
                  </a:lnTo>
                  <a:lnTo>
                    <a:pt x="424044" y="135558"/>
                  </a:lnTo>
                  <a:lnTo>
                    <a:pt x="427049" y="123624"/>
                  </a:lnTo>
                  <a:lnTo>
                    <a:pt x="426268" y="115146"/>
                  </a:lnTo>
                  <a:lnTo>
                    <a:pt x="423483" y="105910"/>
                  </a:lnTo>
                  <a:lnTo>
                    <a:pt x="423092" y="103235"/>
                  </a:lnTo>
                  <a:lnTo>
                    <a:pt x="420450" y="102245"/>
                  </a:lnTo>
                  <a:lnTo>
                    <a:pt x="411164" y="103263"/>
                  </a:lnTo>
                  <a:lnTo>
                    <a:pt x="401216" y="108477"/>
                  </a:lnTo>
                  <a:lnTo>
                    <a:pt x="366679" y="133907"/>
                  </a:lnTo>
                  <a:lnTo>
                    <a:pt x="357104" y="144057"/>
                  </a:lnTo>
                  <a:lnTo>
                    <a:pt x="350202" y="156506"/>
                  </a:lnTo>
                  <a:lnTo>
                    <a:pt x="345647" y="176902"/>
                  </a:lnTo>
                  <a:lnTo>
                    <a:pt x="349810" y="205128"/>
                  </a:lnTo>
                  <a:lnTo>
                    <a:pt x="357613" y="226498"/>
                  </a:lnTo>
                  <a:lnTo>
                    <a:pt x="374301" y="247118"/>
                  </a:lnTo>
                  <a:lnTo>
                    <a:pt x="387479" y="258403"/>
                  </a:lnTo>
                  <a:lnTo>
                    <a:pt x="401273" y="264476"/>
                  </a:lnTo>
                  <a:lnTo>
                    <a:pt x="433324" y="268375"/>
                  </a:lnTo>
                  <a:lnTo>
                    <a:pt x="449430" y="264675"/>
                  </a:lnTo>
                  <a:lnTo>
                    <a:pt x="463732" y="256946"/>
                  </a:lnTo>
                  <a:lnTo>
                    <a:pt x="479915" y="239206"/>
                  </a:lnTo>
                  <a:lnTo>
                    <a:pt x="493747" y="2121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29"/>
          <p:cNvGrpSpPr/>
          <p:nvPr/>
        </p:nvGrpSpPr>
        <p:grpSpPr>
          <a:xfrm>
            <a:off x="637036" y="3757907"/>
            <a:ext cx="3256146" cy="349186"/>
            <a:chOff x="637036" y="3757907"/>
            <a:chExt cx="3256146" cy="349186"/>
          </a:xfrm>
        </p:grpSpPr>
        <p:sp>
          <p:nvSpPr>
            <p:cNvPr id="43" name="SMARTInkShape-50"/>
            <p:cNvSpPr/>
            <p:nvPr/>
          </p:nvSpPr>
          <p:spPr>
            <a:xfrm>
              <a:off x="637036" y="3757907"/>
              <a:ext cx="520253" cy="240727"/>
            </a:xfrm>
            <a:custGeom>
              <a:avLst/>
              <a:gdLst/>
              <a:ahLst/>
              <a:cxnLst/>
              <a:rect l="0" t="0" r="0" b="0"/>
              <a:pathLst>
                <a:path w="520253" h="240727">
                  <a:moveTo>
                    <a:pt x="84483" y="6849"/>
                  </a:moveTo>
                  <a:lnTo>
                    <a:pt x="84483" y="0"/>
                  </a:lnTo>
                  <a:lnTo>
                    <a:pt x="84483" y="3585"/>
                  </a:lnTo>
                  <a:lnTo>
                    <a:pt x="82366" y="7515"/>
                  </a:lnTo>
                  <a:lnTo>
                    <a:pt x="80690" y="9674"/>
                  </a:lnTo>
                  <a:lnTo>
                    <a:pt x="78829" y="16307"/>
                  </a:lnTo>
                  <a:lnTo>
                    <a:pt x="75664" y="28966"/>
                  </a:lnTo>
                  <a:lnTo>
                    <a:pt x="59898" y="58843"/>
                  </a:lnTo>
                  <a:lnTo>
                    <a:pt x="44478" y="91487"/>
                  </a:lnTo>
                  <a:lnTo>
                    <a:pt x="29855" y="122503"/>
                  </a:lnTo>
                  <a:lnTo>
                    <a:pt x="12279" y="155724"/>
                  </a:lnTo>
                  <a:lnTo>
                    <a:pt x="5045" y="185217"/>
                  </a:lnTo>
                  <a:lnTo>
                    <a:pt x="0" y="210181"/>
                  </a:lnTo>
                  <a:lnTo>
                    <a:pt x="2918" y="225493"/>
                  </a:lnTo>
                  <a:lnTo>
                    <a:pt x="8809" y="233141"/>
                  </a:lnTo>
                  <a:lnTo>
                    <a:pt x="16719" y="238392"/>
                  </a:lnTo>
                  <a:lnTo>
                    <a:pt x="25526" y="240726"/>
                  </a:lnTo>
                  <a:lnTo>
                    <a:pt x="34732" y="239647"/>
                  </a:lnTo>
                  <a:lnTo>
                    <a:pt x="64026" y="229505"/>
                  </a:lnTo>
                  <a:lnTo>
                    <a:pt x="83978" y="216931"/>
                  </a:lnTo>
                  <a:lnTo>
                    <a:pt x="114089" y="184886"/>
                  </a:lnTo>
                  <a:lnTo>
                    <a:pt x="136133" y="151055"/>
                  </a:lnTo>
                  <a:lnTo>
                    <a:pt x="155775" y="118031"/>
                  </a:lnTo>
                  <a:lnTo>
                    <a:pt x="173217" y="91517"/>
                  </a:lnTo>
                  <a:lnTo>
                    <a:pt x="178651" y="79018"/>
                  </a:lnTo>
                  <a:lnTo>
                    <a:pt x="180599" y="76393"/>
                  </a:lnTo>
                  <a:lnTo>
                    <a:pt x="181898" y="75437"/>
                  </a:lnTo>
                  <a:lnTo>
                    <a:pt x="182764" y="75593"/>
                  </a:lnTo>
                  <a:lnTo>
                    <a:pt x="183341" y="76491"/>
                  </a:lnTo>
                  <a:lnTo>
                    <a:pt x="184267" y="83635"/>
                  </a:lnTo>
                  <a:lnTo>
                    <a:pt x="184394" y="88072"/>
                  </a:lnTo>
                  <a:lnTo>
                    <a:pt x="174543" y="118216"/>
                  </a:lnTo>
                  <a:lnTo>
                    <a:pt x="160891" y="148162"/>
                  </a:lnTo>
                  <a:lnTo>
                    <a:pt x="150249" y="165666"/>
                  </a:lnTo>
                  <a:lnTo>
                    <a:pt x="134618" y="199248"/>
                  </a:lnTo>
                  <a:lnTo>
                    <a:pt x="124990" y="218685"/>
                  </a:lnTo>
                  <a:lnTo>
                    <a:pt x="124187" y="222686"/>
                  </a:lnTo>
                  <a:lnTo>
                    <a:pt x="124446" y="226146"/>
                  </a:lnTo>
                  <a:lnTo>
                    <a:pt x="125413" y="229247"/>
                  </a:lnTo>
                  <a:lnTo>
                    <a:pt x="127644" y="231315"/>
                  </a:lnTo>
                  <a:lnTo>
                    <a:pt x="134357" y="233611"/>
                  </a:lnTo>
                  <a:lnTo>
                    <a:pt x="147062" y="234905"/>
                  </a:lnTo>
                  <a:lnTo>
                    <a:pt x="160880" y="231495"/>
                  </a:lnTo>
                  <a:lnTo>
                    <a:pt x="179772" y="222439"/>
                  </a:lnTo>
                  <a:lnTo>
                    <a:pt x="194032" y="209810"/>
                  </a:lnTo>
                  <a:lnTo>
                    <a:pt x="219422" y="178262"/>
                  </a:lnTo>
                  <a:lnTo>
                    <a:pt x="246438" y="144686"/>
                  </a:lnTo>
                  <a:lnTo>
                    <a:pt x="269524" y="116746"/>
                  </a:lnTo>
                  <a:lnTo>
                    <a:pt x="300144" y="85144"/>
                  </a:lnTo>
                  <a:lnTo>
                    <a:pt x="310243" y="77895"/>
                  </a:lnTo>
                  <a:lnTo>
                    <a:pt x="315158" y="76438"/>
                  </a:lnTo>
                  <a:lnTo>
                    <a:pt x="324853" y="76936"/>
                  </a:lnTo>
                  <a:lnTo>
                    <a:pt x="334454" y="81920"/>
                  </a:lnTo>
                  <a:lnTo>
                    <a:pt x="343218" y="89426"/>
                  </a:lnTo>
                  <a:lnTo>
                    <a:pt x="349760" y="98054"/>
                  </a:lnTo>
                  <a:lnTo>
                    <a:pt x="359633" y="127141"/>
                  </a:lnTo>
                  <a:lnTo>
                    <a:pt x="364523" y="156640"/>
                  </a:lnTo>
                  <a:lnTo>
                    <a:pt x="366901" y="171054"/>
                  </a:lnTo>
                  <a:lnTo>
                    <a:pt x="363748" y="203069"/>
                  </a:lnTo>
                  <a:lnTo>
                    <a:pt x="362425" y="222468"/>
                  </a:lnTo>
                  <a:lnTo>
                    <a:pt x="356955" y="233583"/>
                  </a:lnTo>
                  <a:lnTo>
                    <a:pt x="357412" y="234205"/>
                  </a:lnTo>
                  <a:lnTo>
                    <a:pt x="360037" y="234897"/>
                  </a:lnTo>
                  <a:lnTo>
                    <a:pt x="361054" y="233493"/>
                  </a:lnTo>
                  <a:lnTo>
                    <a:pt x="372953" y="198057"/>
                  </a:lnTo>
                  <a:lnTo>
                    <a:pt x="390219" y="163791"/>
                  </a:lnTo>
                  <a:lnTo>
                    <a:pt x="405825" y="131018"/>
                  </a:lnTo>
                  <a:lnTo>
                    <a:pt x="408248" y="127728"/>
                  </a:lnTo>
                  <a:lnTo>
                    <a:pt x="410941" y="119840"/>
                  </a:lnTo>
                  <a:lnTo>
                    <a:pt x="412932" y="111836"/>
                  </a:lnTo>
                  <a:lnTo>
                    <a:pt x="425396" y="87072"/>
                  </a:lnTo>
                  <a:lnTo>
                    <a:pt x="427293" y="81397"/>
                  </a:lnTo>
                  <a:lnTo>
                    <a:pt x="433417" y="72650"/>
                  </a:lnTo>
                  <a:lnTo>
                    <a:pt x="434307" y="67325"/>
                  </a:lnTo>
                  <a:lnTo>
                    <a:pt x="434429" y="68917"/>
                  </a:lnTo>
                  <a:lnTo>
                    <a:pt x="433668" y="69659"/>
                  </a:lnTo>
                  <a:lnTo>
                    <a:pt x="430705" y="70483"/>
                  </a:lnTo>
                  <a:lnTo>
                    <a:pt x="429598" y="71497"/>
                  </a:lnTo>
                  <a:lnTo>
                    <a:pt x="425704" y="78827"/>
                  </a:lnTo>
                  <a:lnTo>
                    <a:pt x="417526" y="91711"/>
                  </a:lnTo>
                  <a:lnTo>
                    <a:pt x="409061" y="120949"/>
                  </a:lnTo>
                  <a:lnTo>
                    <a:pt x="407667" y="147196"/>
                  </a:lnTo>
                  <a:lnTo>
                    <a:pt x="412722" y="170406"/>
                  </a:lnTo>
                  <a:lnTo>
                    <a:pt x="428250" y="197466"/>
                  </a:lnTo>
                  <a:lnTo>
                    <a:pt x="441927" y="211230"/>
                  </a:lnTo>
                  <a:lnTo>
                    <a:pt x="451309" y="216748"/>
                  </a:lnTo>
                  <a:lnTo>
                    <a:pt x="460771" y="219200"/>
                  </a:lnTo>
                  <a:lnTo>
                    <a:pt x="472384" y="216057"/>
                  </a:lnTo>
                  <a:lnTo>
                    <a:pt x="505525" y="197793"/>
                  </a:lnTo>
                  <a:lnTo>
                    <a:pt x="520252" y="1854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51"/>
            <p:cNvSpPr/>
            <p:nvPr/>
          </p:nvSpPr>
          <p:spPr>
            <a:xfrm>
              <a:off x="1157288" y="4000500"/>
              <a:ext cx="35719" cy="35720"/>
            </a:xfrm>
            <a:custGeom>
              <a:avLst/>
              <a:gdLst/>
              <a:ahLst/>
              <a:cxnLst/>
              <a:rect l="0" t="0" r="0" b="0"/>
              <a:pathLst>
                <a:path w="35719" h="35720">
                  <a:moveTo>
                    <a:pt x="35718" y="0"/>
                  </a:moveTo>
                  <a:lnTo>
                    <a:pt x="31926" y="0"/>
                  </a:lnTo>
                  <a:lnTo>
                    <a:pt x="30809" y="794"/>
                  </a:lnTo>
                  <a:lnTo>
                    <a:pt x="30064" y="2117"/>
                  </a:lnTo>
                  <a:lnTo>
                    <a:pt x="22511" y="19151"/>
                  </a:lnTo>
                  <a:lnTo>
                    <a:pt x="8459" y="34372"/>
                  </a:lnTo>
                  <a:lnTo>
                    <a:pt x="5611" y="35120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52"/>
            <p:cNvSpPr/>
            <p:nvPr/>
          </p:nvSpPr>
          <p:spPr>
            <a:xfrm>
              <a:off x="1336404" y="3807619"/>
              <a:ext cx="513828" cy="205500"/>
            </a:xfrm>
            <a:custGeom>
              <a:avLst/>
              <a:gdLst/>
              <a:ahLst/>
              <a:cxnLst/>
              <a:rect l="0" t="0" r="0" b="0"/>
              <a:pathLst>
                <a:path w="513828" h="205500">
                  <a:moveTo>
                    <a:pt x="85202" y="0"/>
                  </a:moveTo>
                  <a:lnTo>
                    <a:pt x="66848" y="19941"/>
                  </a:lnTo>
                  <a:lnTo>
                    <a:pt x="47034" y="51593"/>
                  </a:lnTo>
                  <a:lnTo>
                    <a:pt x="28009" y="84627"/>
                  </a:lnTo>
                  <a:lnTo>
                    <a:pt x="8418" y="119182"/>
                  </a:lnTo>
                  <a:lnTo>
                    <a:pt x="3451" y="129964"/>
                  </a:lnTo>
                  <a:lnTo>
                    <a:pt x="0" y="150856"/>
                  </a:lnTo>
                  <a:lnTo>
                    <a:pt x="1414" y="153752"/>
                  </a:lnTo>
                  <a:lnTo>
                    <a:pt x="7217" y="159086"/>
                  </a:lnTo>
                  <a:lnTo>
                    <a:pt x="12971" y="161986"/>
                  </a:lnTo>
                  <a:lnTo>
                    <a:pt x="24907" y="163618"/>
                  </a:lnTo>
                  <a:lnTo>
                    <a:pt x="30718" y="163848"/>
                  </a:lnTo>
                  <a:lnTo>
                    <a:pt x="43524" y="159869"/>
                  </a:lnTo>
                  <a:lnTo>
                    <a:pt x="79008" y="139909"/>
                  </a:lnTo>
                  <a:lnTo>
                    <a:pt x="112318" y="119211"/>
                  </a:lnTo>
                  <a:lnTo>
                    <a:pt x="142064" y="88635"/>
                  </a:lnTo>
                  <a:lnTo>
                    <a:pt x="170077" y="57725"/>
                  </a:lnTo>
                  <a:lnTo>
                    <a:pt x="192903" y="25299"/>
                  </a:lnTo>
                  <a:lnTo>
                    <a:pt x="198992" y="6644"/>
                  </a:lnTo>
                  <a:lnTo>
                    <a:pt x="200750" y="4429"/>
                  </a:lnTo>
                  <a:lnTo>
                    <a:pt x="205481" y="875"/>
                  </a:lnTo>
                  <a:lnTo>
                    <a:pt x="205870" y="1377"/>
                  </a:lnTo>
                  <a:lnTo>
                    <a:pt x="206544" y="10020"/>
                  </a:lnTo>
                  <a:lnTo>
                    <a:pt x="196694" y="39950"/>
                  </a:lnTo>
                  <a:lnTo>
                    <a:pt x="179504" y="71995"/>
                  </a:lnTo>
                  <a:lnTo>
                    <a:pt x="169235" y="90917"/>
                  </a:lnTo>
                  <a:lnTo>
                    <a:pt x="158255" y="108694"/>
                  </a:lnTo>
                  <a:lnTo>
                    <a:pt x="143858" y="143517"/>
                  </a:lnTo>
                  <a:lnTo>
                    <a:pt x="142798" y="155677"/>
                  </a:lnTo>
                  <a:lnTo>
                    <a:pt x="144237" y="159347"/>
                  </a:lnTo>
                  <a:lnTo>
                    <a:pt x="150069" y="165542"/>
                  </a:lnTo>
                  <a:lnTo>
                    <a:pt x="155836" y="168824"/>
                  </a:lnTo>
                  <a:lnTo>
                    <a:pt x="158485" y="169699"/>
                  </a:lnTo>
                  <a:lnTo>
                    <a:pt x="165662" y="168555"/>
                  </a:lnTo>
                  <a:lnTo>
                    <a:pt x="178628" y="165565"/>
                  </a:lnTo>
                  <a:lnTo>
                    <a:pt x="183205" y="165145"/>
                  </a:lnTo>
                  <a:lnTo>
                    <a:pt x="187050" y="163278"/>
                  </a:lnTo>
                  <a:lnTo>
                    <a:pt x="222649" y="130743"/>
                  </a:lnTo>
                  <a:lnTo>
                    <a:pt x="251645" y="98581"/>
                  </a:lnTo>
                  <a:lnTo>
                    <a:pt x="280257" y="73118"/>
                  </a:lnTo>
                  <a:lnTo>
                    <a:pt x="291220" y="68215"/>
                  </a:lnTo>
                  <a:lnTo>
                    <a:pt x="307401" y="65068"/>
                  </a:lnTo>
                  <a:lnTo>
                    <a:pt x="319490" y="68315"/>
                  </a:lnTo>
                  <a:lnTo>
                    <a:pt x="326384" y="74283"/>
                  </a:lnTo>
                  <a:lnTo>
                    <a:pt x="336845" y="92918"/>
                  </a:lnTo>
                  <a:lnTo>
                    <a:pt x="345765" y="121458"/>
                  </a:lnTo>
                  <a:lnTo>
                    <a:pt x="348779" y="155754"/>
                  </a:lnTo>
                  <a:lnTo>
                    <a:pt x="348581" y="183871"/>
                  </a:lnTo>
                  <a:lnTo>
                    <a:pt x="342666" y="205499"/>
                  </a:lnTo>
                  <a:lnTo>
                    <a:pt x="356862" y="176040"/>
                  </a:lnTo>
                  <a:lnTo>
                    <a:pt x="373506" y="142538"/>
                  </a:lnTo>
                  <a:lnTo>
                    <a:pt x="386920" y="112117"/>
                  </a:lnTo>
                  <a:lnTo>
                    <a:pt x="404622" y="79561"/>
                  </a:lnTo>
                  <a:lnTo>
                    <a:pt x="426743" y="45747"/>
                  </a:lnTo>
                  <a:lnTo>
                    <a:pt x="448025" y="22979"/>
                  </a:lnTo>
                  <a:lnTo>
                    <a:pt x="448528" y="23257"/>
                  </a:lnTo>
                  <a:lnTo>
                    <a:pt x="449086" y="25682"/>
                  </a:lnTo>
                  <a:lnTo>
                    <a:pt x="449401" y="35302"/>
                  </a:lnTo>
                  <a:lnTo>
                    <a:pt x="439579" y="65877"/>
                  </a:lnTo>
                  <a:lnTo>
                    <a:pt x="425683" y="101144"/>
                  </a:lnTo>
                  <a:lnTo>
                    <a:pt x="422358" y="117987"/>
                  </a:lnTo>
                  <a:lnTo>
                    <a:pt x="423697" y="128109"/>
                  </a:lnTo>
                  <a:lnTo>
                    <a:pt x="433226" y="151543"/>
                  </a:lnTo>
                  <a:lnTo>
                    <a:pt x="437788" y="158105"/>
                  </a:lnTo>
                  <a:lnTo>
                    <a:pt x="448611" y="166261"/>
                  </a:lnTo>
                  <a:lnTo>
                    <a:pt x="465664" y="169912"/>
                  </a:lnTo>
                  <a:lnTo>
                    <a:pt x="482006" y="167202"/>
                  </a:lnTo>
                  <a:lnTo>
                    <a:pt x="496902" y="157579"/>
                  </a:lnTo>
                  <a:lnTo>
                    <a:pt x="502336" y="151262"/>
                  </a:lnTo>
                  <a:lnTo>
                    <a:pt x="511956" y="135840"/>
                  </a:lnTo>
                  <a:lnTo>
                    <a:pt x="513827" y="128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53"/>
            <p:cNvSpPr/>
            <p:nvPr/>
          </p:nvSpPr>
          <p:spPr>
            <a:xfrm>
              <a:off x="1887418" y="3836725"/>
              <a:ext cx="155696" cy="141327"/>
            </a:xfrm>
            <a:custGeom>
              <a:avLst/>
              <a:gdLst/>
              <a:ahLst/>
              <a:cxnLst/>
              <a:rect l="0" t="0" r="0" b="0"/>
              <a:pathLst>
                <a:path w="155696" h="141327">
                  <a:moveTo>
                    <a:pt x="105688" y="56619"/>
                  </a:moveTo>
                  <a:lnTo>
                    <a:pt x="109481" y="52827"/>
                  </a:lnTo>
                  <a:lnTo>
                    <a:pt x="111343" y="48848"/>
                  </a:lnTo>
                  <a:lnTo>
                    <a:pt x="112806" y="15708"/>
                  </a:lnTo>
                  <a:lnTo>
                    <a:pt x="112824" y="5515"/>
                  </a:lnTo>
                  <a:lnTo>
                    <a:pt x="112033" y="3500"/>
                  </a:lnTo>
                  <a:lnTo>
                    <a:pt x="110712" y="2156"/>
                  </a:lnTo>
                  <a:lnTo>
                    <a:pt x="109037" y="1261"/>
                  </a:lnTo>
                  <a:lnTo>
                    <a:pt x="99096" y="0"/>
                  </a:lnTo>
                  <a:lnTo>
                    <a:pt x="86096" y="3419"/>
                  </a:lnTo>
                  <a:lnTo>
                    <a:pt x="78989" y="9426"/>
                  </a:lnTo>
                  <a:lnTo>
                    <a:pt x="66292" y="21734"/>
                  </a:lnTo>
                  <a:lnTo>
                    <a:pt x="51682" y="35434"/>
                  </a:lnTo>
                  <a:lnTo>
                    <a:pt x="43585" y="44822"/>
                  </a:lnTo>
                  <a:lnTo>
                    <a:pt x="27227" y="59826"/>
                  </a:lnTo>
                  <a:lnTo>
                    <a:pt x="11081" y="88967"/>
                  </a:lnTo>
                  <a:lnTo>
                    <a:pt x="1834" y="118630"/>
                  </a:lnTo>
                  <a:lnTo>
                    <a:pt x="0" y="130746"/>
                  </a:lnTo>
                  <a:lnTo>
                    <a:pt x="1098" y="134612"/>
                  </a:lnTo>
                  <a:lnTo>
                    <a:pt x="3418" y="137189"/>
                  </a:lnTo>
                  <a:lnTo>
                    <a:pt x="10228" y="140053"/>
                  </a:lnTo>
                  <a:lnTo>
                    <a:pt x="18547" y="141326"/>
                  </a:lnTo>
                  <a:lnTo>
                    <a:pt x="29653" y="137658"/>
                  </a:lnTo>
                  <a:lnTo>
                    <a:pt x="56185" y="122368"/>
                  </a:lnTo>
                  <a:lnTo>
                    <a:pt x="73470" y="104940"/>
                  </a:lnTo>
                  <a:lnTo>
                    <a:pt x="93533" y="72808"/>
                  </a:lnTo>
                  <a:lnTo>
                    <a:pt x="110666" y="42707"/>
                  </a:lnTo>
                  <a:lnTo>
                    <a:pt x="125582" y="12233"/>
                  </a:lnTo>
                  <a:lnTo>
                    <a:pt x="125300" y="11153"/>
                  </a:lnTo>
                  <a:lnTo>
                    <a:pt x="124319" y="11227"/>
                  </a:lnTo>
                  <a:lnTo>
                    <a:pt x="117041" y="17049"/>
                  </a:lnTo>
                  <a:lnTo>
                    <a:pt x="98523" y="49696"/>
                  </a:lnTo>
                  <a:lnTo>
                    <a:pt x="87429" y="78226"/>
                  </a:lnTo>
                  <a:lnTo>
                    <a:pt x="85667" y="88976"/>
                  </a:lnTo>
                  <a:lnTo>
                    <a:pt x="87000" y="99046"/>
                  </a:lnTo>
                  <a:lnTo>
                    <a:pt x="92213" y="111523"/>
                  </a:lnTo>
                  <a:lnTo>
                    <a:pt x="97318" y="117533"/>
                  </a:lnTo>
                  <a:lnTo>
                    <a:pt x="109911" y="125379"/>
                  </a:lnTo>
                  <a:lnTo>
                    <a:pt x="128371" y="131937"/>
                  </a:lnTo>
                  <a:lnTo>
                    <a:pt x="155695" y="135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54"/>
            <p:cNvSpPr/>
            <p:nvPr/>
          </p:nvSpPr>
          <p:spPr>
            <a:xfrm>
              <a:off x="2028825" y="3979069"/>
              <a:ext cx="28576" cy="57151"/>
            </a:xfrm>
            <a:custGeom>
              <a:avLst/>
              <a:gdLst/>
              <a:ahLst/>
              <a:cxnLst/>
              <a:rect l="0" t="0" r="0" b="0"/>
              <a:pathLst>
                <a:path w="28576" h="57151">
                  <a:moveTo>
                    <a:pt x="28575" y="0"/>
                  </a:moveTo>
                  <a:lnTo>
                    <a:pt x="28575" y="3792"/>
                  </a:lnTo>
                  <a:lnTo>
                    <a:pt x="26458" y="7771"/>
                  </a:lnTo>
                  <a:lnTo>
                    <a:pt x="3151" y="40292"/>
                  </a:lnTo>
                  <a:lnTo>
                    <a:pt x="415" y="4857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55"/>
            <p:cNvSpPr/>
            <p:nvPr/>
          </p:nvSpPr>
          <p:spPr>
            <a:xfrm>
              <a:off x="2216301" y="3800475"/>
              <a:ext cx="747509" cy="234996"/>
            </a:xfrm>
            <a:custGeom>
              <a:avLst/>
              <a:gdLst/>
              <a:ahLst/>
              <a:cxnLst/>
              <a:rect l="0" t="0" r="0" b="0"/>
              <a:pathLst>
                <a:path w="747509" h="234996">
                  <a:moveTo>
                    <a:pt x="83987" y="0"/>
                  </a:moveTo>
                  <a:lnTo>
                    <a:pt x="83987" y="3792"/>
                  </a:lnTo>
                  <a:lnTo>
                    <a:pt x="81870" y="7771"/>
                  </a:lnTo>
                  <a:lnTo>
                    <a:pt x="74044" y="20585"/>
                  </a:lnTo>
                  <a:lnTo>
                    <a:pt x="62500" y="50836"/>
                  </a:lnTo>
                  <a:lnTo>
                    <a:pt x="49227" y="78745"/>
                  </a:lnTo>
                  <a:lnTo>
                    <a:pt x="32112" y="112098"/>
                  </a:lnTo>
                  <a:lnTo>
                    <a:pt x="18148" y="142440"/>
                  </a:lnTo>
                  <a:lnTo>
                    <a:pt x="2174" y="172833"/>
                  </a:lnTo>
                  <a:lnTo>
                    <a:pt x="0" y="182913"/>
                  </a:lnTo>
                  <a:lnTo>
                    <a:pt x="1151" y="190567"/>
                  </a:lnTo>
                  <a:lnTo>
                    <a:pt x="6261" y="199339"/>
                  </a:lnTo>
                  <a:lnTo>
                    <a:pt x="8357" y="201949"/>
                  </a:lnTo>
                  <a:lnTo>
                    <a:pt x="11342" y="202895"/>
                  </a:lnTo>
                  <a:lnTo>
                    <a:pt x="18892" y="201830"/>
                  </a:lnTo>
                  <a:lnTo>
                    <a:pt x="49103" y="184721"/>
                  </a:lnTo>
                  <a:lnTo>
                    <a:pt x="80800" y="158902"/>
                  </a:lnTo>
                  <a:lnTo>
                    <a:pt x="111932" y="123228"/>
                  </a:lnTo>
                  <a:lnTo>
                    <a:pt x="138896" y="87724"/>
                  </a:lnTo>
                  <a:lnTo>
                    <a:pt x="167398" y="52925"/>
                  </a:lnTo>
                  <a:lnTo>
                    <a:pt x="172652" y="46541"/>
                  </a:lnTo>
                  <a:lnTo>
                    <a:pt x="176691" y="36187"/>
                  </a:lnTo>
                  <a:lnTo>
                    <a:pt x="176841" y="45703"/>
                  </a:lnTo>
                  <a:lnTo>
                    <a:pt x="164669" y="79034"/>
                  </a:lnTo>
                  <a:lnTo>
                    <a:pt x="153006" y="108314"/>
                  </a:lnTo>
                  <a:lnTo>
                    <a:pt x="139015" y="143027"/>
                  </a:lnTo>
                  <a:lnTo>
                    <a:pt x="120146" y="177980"/>
                  </a:lnTo>
                  <a:lnTo>
                    <a:pt x="114809" y="190583"/>
                  </a:lnTo>
                  <a:lnTo>
                    <a:pt x="114060" y="193730"/>
                  </a:lnTo>
                  <a:lnTo>
                    <a:pt x="114354" y="196622"/>
                  </a:lnTo>
                  <a:lnTo>
                    <a:pt x="116798" y="201952"/>
                  </a:lnTo>
                  <a:lnTo>
                    <a:pt x="118561" y="203691"/>
                  </a:lnTo>
                  <a:lnTo>
                    <a:pt x="122636" y="205623"/>
                  </a:lnTo>
                  <a:lnTo>
                    <a:pt x="133185" y="206711"/>
                  </a:lnTo>
                  <a:lnTo>
                    <a:pt x="146365" y="203241"/>
                  </a:lnTo>
                  <a:lnTo>
                    <a:pt x="153515" y="197221"/>
                  </a:lnTo>
                  <a:lnTo>
                    <a:pt x="173576" y="175843"/>
                  </a:lnTo>
                  <a:lnTo>
                    <a:pt x="208797" y="145224"/>
                  </a:lnTo>
                  <a:lnTo>
                    <a:pt x="232534" y="117818"/>
                  </a:lnTo>
                  <a:lnTo>
                    <a:pt x="254207" y="96293"/>
                  </a:lnTo>
                  <a:lnTo>
                    <a:pt x="270241" y="88856"/>
                  </a:lnTo>
                  <a:lnTo>
                    <a:pt x="277362" y="87117"/>
                  </a:lnTo>
                  <a:lnTo>
                    <a:pt x="280373" y="87447"/>
                  </a:lnTo>
                  <a:lnTo>
                    <a:pt x="285834" y="89930"/>
                  </a:lnTo>
                  <a:lnTo>
                    <a:pt x="287607" y="93290"/>
                  </a:lnTo>
                  <a:lnTo>
                    <a:pt x="290688" y="122440"/>
                  </a:lnTo>
                  <a:lnTo>
                    <a:pt x="288977" y="157294"/>
                  </a:lnTo>
                  <a:lnTo>
                    <a:pt x="279756" y="187989"/>
                  </a:lnTo>
                  <a:lnTo>
                    <a:pt x="275322" y="210524"/>
                  </a:lnTo>
                  <a:lnTo>
                    <a:pt x="271383" y="220334"/>
                  </a:lnTo>
                  <a:lnTo>
                    <a:pt x="270051" y="226967"/>
                  </a:lnTo>
                  <a:lnTo>
                    <a:pt x="269942" y="226718"/>
                  </a:lnTo>
                  <a:lnTo>
                    <a:pt x="269821" y="224324"/>
                  </a:lnTo>
                  <a:lnTo>
                    <a:pt x="271884" y="220614"/>
                  </a:lnTo>
                  <a:lnTo>
                    <a:pt x="279676" y="207973"/>
                  </a:lnTo>
                  <a:lnTo>
                    <a:pt x="291211" y="177759"/>
                  </a:lnTo>
                  <a:lnTo>
                    <a:pt x="308772" y="142765"/>
                  </a:lnTo>
                  <a:lnTo>
                    <a:pt x="330779" y="110616"/>
                  </a:lnTo>
                  <a:lnTo>
                    <a:pt x="340114" y="97245"/>
                  </a:lnTo>
                  <a:lnTo>
                    <a:pt x="371712" y="69816"/>
                  </a:lnTo>
                  <a:lnTo>
                    <a:pt x="388292" y="58975"/>
                  </a:lnTo>
                  <a:lnTo>
                    <a:pt x="403217" y="57310"/>
                  </a:lnTo>
                  <a:lnTo>
                    <a:pt x="403963" y="58051"/>
                  </a:lnTo>
                  <a:lnTo>
                    <a:pt x="404792" y="60990"/>
                  </a:lnTo>
                  <a:lnTo>
                    <a:pt x="405259" y="67107"/>
                  </a:lnTo>
                  <a:lnTo>
                    <a:pt x="401135" y="73746"/>
                  </a:lnTo>
                  <a:lnTo>
                    <a:pt x="378016" y="104910"/>
                  </a:lnTo>
                  <a:lnTo>
                    <a:pt x="365669" y="124645"/>
                  </a:lnTo>
                  <a:lnTo>
                    <a:pt x="357703" y="148534"/>
                  </a:lnTo>
                  <a:lnTo>
                    <a:pt x="355894" y="168775"/>
                  </a:lnTo>
                  <a:lnTo>
                    <a:pt x="359373" y="183269"/>
                  </a:lnTo>
                  <a:lnTo>
                    <a:pt x="365431" y="197618"/>
                  </a:lnTo>
                  <a:lnTo>
                    <a:pt x="369248" y="200801"/>
                  </a:lnTo>
                  <a:lnTo>
                    <a:pt x="379838" y="204339"/>
                  </a:lnTo>
                  <a:lnTo>
                    <a:pt x="395395" y="206330"/>
                  </a:lnTo>
                  <a:lnTo>
                    <a:pt x="424327" y="199844"/>
                  </a:lnTo>
                  <a:lnTo>
                    <a:pt x="437064" y="193710"/>
                  </a:lnTo>
                  <a:lnTo>
                    <a:pt x="472016" y="161954"/>
                  </a:lnTo>
                  <a:lnTo>
                    <a:pt x="505765" y="134437"/>
                  </a:lnTo>
                  <a:lnTo>
                    <a:pt x="514375" y="126528"/>
                  </a:lnTo>
                  <a:lnTo>
                    <a:pt x="516169" y="125627"/>
                  </a:lnTo>
                  <a:lnTo>
                    <a:pt x="517364" y="125820"/>
                  </a:lnTo>
                  <a:lnTo>
                    <a:pt x="519283" y="128041"/>
                  </a:lnTo>
                  <a:lnTo>
                    <a:pt x="502950" y="162159"/>
                  </a:lnTo>
                  <a:lnTo>
                    <a:pt x="487203" y="195276"/>
                  </a:lnTo>
                  <a:lnTo>
                    <a:pt x="484454" y="215284"/>
                  </a:lnTo>
                  <a:lnTo>
                    <a:pt x="487953" y="227212"/>
                  </a:lnTo>
                  <a:lnTo>
                    <a:pt x="490616" y="230056"/>
                  </a:lnTo>
                  <a:lnTo>
                    <a:pt x="497809" y="233216"/>
                  </a:lnTo>
                  <a:lnTo>
                    <a:pt x="510783" y="234995"/>
                  </a:lnTo>
                  <a:lnTo>
                    <a:pt x="524682" y="231729"/>
                  </a:lnTo>
                  <a:lnTo>
                    <a:pt x="554006" y="213470"/>
                  </a:lnTo>
                  <a:lnTo>
                    <a:pt x="589575" y="177893"/>
                  </a:lnTo>
                  <a:lnTo>
                    <a:pt x="594876" y="170983"/>
                  </a:lnTo>
                  <a:lnTo>
                    <a:pt x="600767" y="154838"/>
                  </a:lnTo>
                  <a:lnTo>
                    <a:pt x="604860" y="119844"/>
                  </a:lnTo>
                  <a:lnTo>
                    <a:pt x="604503" y="101126"/>
                  </a:lnTo>
                  <a:lnTo>
                    <a:pt x="601606" y="93099"/>
                  </a:lnTo>
                  <a:lnTo>
                    <a:pt x="595556" y="86886"/>
                  </a:lnTo>
                  <a:lnTo>
                    <a:pt x="588370" y="82272"/>
                  </a:lnTo>
                  <a:lnTo>
                    <a:pt x="582530" y="80222"/>
                  </a:lnTo>
                  <a:lnTo>
                    <a:pt x="579067" y="81262"/>
                  </a:lnTo>
                  <a:lnTo>
                    <a:pt x="561305" y="94819"/>
                  </a:lnTo>
                  <a:lnTo>
                    <a:pt x="542817" y="114871"/>
                  </a:lnTo>
                  <a:lnTo>
                    <a:pt x="531984" y="137255"/>
                  </a:lnTo>
                  <a:lnTo>
                    <a:pt x="527568" y="163880"/>
                  </a:lnTo>
                  <a:lnTo>
                    <a:pt x="527031" y="183272"/>
                  </a:lnTo>
                  <a:lnTo>
                    <a:pt x="529074" y="190727"/>
                  </a:lnTo>
                  <a:lnTo>
                    <a:pt x="530731" y="193827"/>
                  </a:lnTo>
                  <a:lnTo>
                    <a:pt x="540646" y="201981"/>
                  </a:lnTo>
                  <a:lnTo>
                    <a:pt x="544795" y="202916"/>
                  </a:lnTo>
                  <a:lnTo>
                    <a:pt x="553638" y="201839"/>
                  </a:lnTo>
                  <a:lnTo>
                    <a:pt x="567542" y="196770"/>
                  </a:lnTo>
                  <a:lnTo>
                    <a:pt x="599762" y="169544"/>
                  </a:lnTo>
                  <a:lnTo>
                    <a:pt x="627987" y="137589"/>
                  </a:lnTo>
                  <a:lnTo>
                    <a:pt x="661196" y="107523"/>
                  </a:lnTo>
                  <a:lnTo>
                    <a:pt x="683637" y="90067"/>
                  </a:lnTo>
                  <a:lnTo>
                    <a:pt x="703250" y="81985"/>
                  </a:lnTo>
                  <a:lnTo>
                    <a:pt x="724100" y="79254"/>
                  </a:lnTo>
                  <a:lnTo>
                    <a:pt x="733871" y="83114"/>
                  </a:lnTo>
                  <a:lnTo>
                    <a:pt x="738699" y="86365"/>
                  </a:lnTo>
                  <a:lnTo>
                    <a:pt x="741918" y="90121"/>
                  </a:lnTo>
                  <a:lnTo>
                    <a:pt x="745494" y="98527"/>
                  </a:lnTo>
                  <a:lnTo>
                    <a:pt x="747508" y="115976"/>
                  </a:lnTo>
                  <a:lnTo>
                    <a:pt x="744312" y="132435"/>
                  </a:lnTo>
                  <a:lnTo>
                    <a:pt x="720424" y="164813"/>
                  </a:lnTo>
                  <a:lnTo>
                    <a:pt x="696053" y="193595"/>
                  </a:lnTo>
                  <a:lnTo>
                    <a:pt x="686481" y="200607"/>
                  </a:lnTo>
                  <a:lnTo>
                    <a:pt x="676935" y="204252"/>
                  </a:lnTo>
                  <a:lnTo>
                    <a:pt x="661663" y="206593"/>
                  </a:lnTo>
                  <a:lnTo>
                    <a:pt x="649732" y="203205"/>
                  </a:lnTo>
                  <a:lnTo>
                    <a:pt x="642875" y="197205"/>
                  </a:lnTo>
                  <a:lnTo>
                    <a:pt x="629513" y="177429"/>
                  </a:lnTo>
                  <a:lnTo>
                    <a:pt x="619768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56"/>
            <p:cNvSpPr/>
            <p:nvPr/>
          </p:nvSpPr>
          <p:spPr>
            <a:xfrm>
              <a:off x="2993821" y="4029075"/>
              <a:ext cx="56561" cy="78018"/>
            </a:xfrm>
            <a:custGeom>
              <a:avLst/>
              <a:gdLst/>
              <a:ahLst/>
              <a:cxnLst/>
              <a:rect l="0" t="0" r="0" b="0"/>
              <a:pathLst>
                <a:path w="56561" h="78018">
                  <a:moveTo>
                    <a:pt x="49417" y="0"/>
                  </a:moveTo>
                  <a:lnTo>
                    <a:pt x="45624" y="3792"/>
                  </a:lnTo>
                  <a:lnTo>
                    <a:pt x="43762" y="7771"/>
                  </a:lnTo>
                  <a:lnTo>
                    <a:pt x="43266" y="9943"/>
                  </a:lnTo>
                  <a:lnTo>
                    <a:pt x="28558" y="32715"/>
                  </a:lnTo>
                  <a:lnTo>
                    <a:pt x="6130" y="61047"/>
                  </a:lnTo>
                  <a:lnTo>
                    <a:pt x="0" y="76676"/>
                  </a:lnTo>
                  <a:lnTo>
                    <a:pt x="597" y="77311"/>
                  </a:lnTo>
                  <a:lnTo>
                    <a:pt x="3377" y="78017"/>
                  </a:lnTo>
                  <a:lnTo>
                    <a:pt x="13197" y="74622"/>
                  </a:lnTo>
                  <a:lnTo>
                    <a:pt x="48086" y="48842"/>
                  </a:lnTo>
                  <a:lnTo>
                    <a:pt x="56560" y="428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57"/>
            <p:cNvSpPr/>
            <p:nvPr/>
          </p:nvSpPr>
          <p:spPr>
            <a:xfrm>
              <a:off x="3138119" y="3893344"/>
              <a:ext cx="490907" cy="169585"/>
            </a:xfrm>
            <a:custGeom>
              <a:avLst/>
              <a:gdLst/>
              <a:ahLst/>
              <a:cxnLst/>
              <a:rect l="0" t="0" r="0" b="0"/>
              <a:pathLst>
                <a:path w="490907" h="169585">
                  <a:moveTo>
                    <a:pt x="90856" y="0"/>
                  </a:moveTo>
                  <a:lnTo>
                    <a:pt x="90856" y="3792"/>
                  </a:lnTo>
                  <a:lnTo>
                    <a:pt x="88739" y="7771"/>
                  </a:lnTo>
                  <a:lnTo>
                    <a:pt x="57064" y="40910"/>
                  </a:lnTo>
                  <a:lnTo>
                    <a:pt x="33646" y="72121"/>
                  </a:lnTo>
                  <a:lnTo>
                    <a:pt x="10679" y="107246"/>
                  </a:lnTo>
                  <a:lnTo>
                    <a:pt x="730" y="133632"/>
                  </a:lnTo>
                  <a:lnTo>
                    <a:pt x="0" y="144323"/>
                  </a:lnTo>
                  <a:lnTo>
                    <a:pt x="4052" y="158473"/>
                  </a:lnTo>
                  <a:lnTo>
                    <a:pt x="8091" y="165153"/>
                  </a:lnTo>
                  <a:lnTo>
                    <a:pt x="11073" y="167252"/>
                  </a:lnTo>
                  <a:lnTo>
                    <a:pt x="18620" y="169584"/>
                  </a:lnTo>
                  <a:lnTo>
                    <a:pt x="27266" y="168504"/>
                  </a:lnTo>
                  <a:lnTo>
                    <a:pt x="43175" y="161317"/>
                  </a:lnTo>
                  <a:lnTo>
                    <a:pt x="73676" y="140873"/>
                  </a:lnTo>
                  <a:lnTo>
                    <a:pt x="105366" y="113111"/>
                  </a:lnTo>
                  <a:lnTo>
                    <a:pt x="137143" y="77876"/>
                  </a:lnTo>
                  <a:lnTo>
                    <a:pt x="162970" y="44134"/>
                  </a:lnTo>
                  <a:lnTo>
                    <a:pt x="191480" y="10054"/>
                  </a:lnTo>
                  <a:lnTo>
                    <a:pt x="197225" y="4468"/>
                  </a:lnTo>
                  <a:lnTo>
                    <a:pt x="203589" y="882"/>
                  </a:lnTo>
                  <a:lnTo>
                    <a:pt x="208484" y="261"/>
                  </a:lnTo>
                  <a:lnTo>
                    <a:pt x="208962" y="1762"/>
                  </a:lnTo>
                  <a:lnTo>
                    <a:pt x="205814" y="16117"/>
                  </a:lnTo>
                  <a:lnTo>
                    <a:pt x="185734" y="46284"/>
                  </a:lnTo>
                  <a:lnTo>
                    <a:pt x="160464" y="80322"/>
                  </a:lnTo>
                  <a:lnTo>
                    <a:pt x="146011" y="108483"/>
                  </a:lnTo>
                  <a:lnTo>
                    <a:pt x="141540" y="135279"/>
                  </a:lnTo>
                  <a:lnTo>
                    <a:pt x="141957" y="145055"/>
                  </a:lnTo>
                  <a:lnTo>
                    <a:pt x="144789" y="154691"/>
                  </a:lnTo>
                  <a:lnTo>
                    <a:pt x="148242" y="157896"/>
                  </a:lnTo>
                  <a:lnTo>
                    <a:pt x="158430" y="161457"/>
                  </a:lnTo>
                  <a:lnTo>
                    <a:pt x="173761" y="163462"/>
                  </a:lnTo>
                  <a:lnTo>
                    <a:pt x="188357" y="160264"/>
                  </a:lnTo>
                  <a:lnTo>
                    <a:pt x="198944" y="154289"/>
                  </a:lnTo>
                  <a:lnTo>
                    <a:pt x="214542" y="139456"/>
                  </a:lnTo>
                  <a:lnTo>
                    <a:pt x="224253" y="126692"/>
                  </a:lnTo>
                  <a:lnTo>
                    <a:pt x="255304" y="93899"/>
                  </a:lnTo>
                  <a:lnTo>
                    <a:pt x="269492" y="81003"/>
                  </a:lnTo>
                  <a:lnTo>
                    <a:pt x="288358" y="67787"/>
                  </a:lnTo>
                  <a:lnTo>
                    <a:pt x="296639" y="65846"/>
                  </a:lnTo>
                  <a:lnTo>
                    <a:pt x="305611" y="67100"/>
                  </a:lnTo>
                  <a:lnTo>
                    <a:pt x="320513" y="70580"/>
                  </a:lnTo>
                  <a:lnTo>
                    <a:pt x="323336" y="72453"/>
                  </a:lnTo>
                  <a:lnTo>
                    <a:pt x="328589" y="78768"/>
                  </a:lnTo>
                  <a:lnTo>
                    <a:pt x="331453" y="86866"/>
                  </a:lnTo>
                  <a:lnTo>
                    <a:pt x="333654" y="118960"/>
                  </a:lnTo>
                  <a:lnTo>
                    <a:pt x="332923" y="130850"/>
                  </a:lnTo>
                  <a:lnTo>
                    <a:pt x="327589" y="144927"/>
                  </a:lnTo>
                  <a:lnTo>
                    <a:pt x="326626" y="156736"/>
                  </a:lnTo>
                  <a:lnTo>
                    <a:pt x="326608" y="153243"/>
                  </a:lnTo>
                  <a:lnTo>
                    <a:pt x="328720" y="149335"/>
                  </a:lnTo>
                  <a:lnTo>
                    <a:pt x="347185" y="115782"/>
                  </a:lnTo>
                  <a:lnTo>
                    <a:pt x="365003" y="86017"/>
                  </a:lnTo>
                  <a:lnTo>
                    <a:pt x="388553" y="53837"/>
                  </a:lnTo>
                  <a:lnTo>
                    <a:pt x="412330" y="30882"/>
                  </a:lnTo>
                  <a:lnTo>
                    <a:pt x="445515" y="9615"/>
                  </a:lnTo>
                  <a:lnTo>
                    <a:pt x="461582" y="421"/>
                  </a:lnTo>
                  <a:lnTo>
                    <a:pt x="461832" y="1075"/>
                  </a:lnTo>
                  <a:lnTo>
                    <a:pt x="462109" y="3917"/>
                  </a:lnTo>
                  <a:lnTo>
                    <a:pt x="461389" y="4992"/>
                  </a:lnTo>
                  <a:lnTo>
                    <a:pt x="460116" y="5709"/>
                  </a:lnTo>
                  <a:lnTo>
                    <a:pt x="458473" y="6187"/>
                  </a:lnTo>
                  <a:lnTo>
                    <a:pt x="454531" y="10952"/>
                  </a:lnTo>
                  <a:lnTo>
                    <a:pt x="428085" y="45519"/>
                  </a:lnTo>
                  <a:lnTo>
                    <a:pt x="415694" y="78931"/>
                  </a:lnTo>
                  <a:lnTo>
                    <a:pt x="414117" y="99322"/>
                  </a:lnTo>
                  <a:lnTo>
                    <a:pt x="420293" y="120837"/>
                  </a:lnTo>
                  <a:lnTo>
                    <a:pt x="426856" y="133435"/>
                  </a:lnTo>
                  <a:lnTo>
                    <a:pt x="429156" y="136581"/>
                  </a:lnTo>
                  <a:lnTo>
                    <a:pt x="432277" y="138679"/>
                  </a:lnTo>
                  <a:lnTo>
                    <a:pt x="444254" y="141631"/>
                  </a:lnTo>
                  <a:lnTo>
                    <a:pt x="467222" y="142711"/>
                  </a:lnTo>
                  <a:lnTo>
                    <a:pt x="476675" y="138569"/>
                  </a:lnTo>
                  <a:lnTo>
                    <a:pt x="490906" y="128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58"/>
            <p:cNvSpPr/>
            <p:nvPr/>
          </p:nvSpPr>
          <p:spPr>
            <a:xfrm>
              <a:off x="3643892" y="3889506"/>
              <a:ext cx="249290" cy="166610"/>
            </a:xfrm>
            <a:custGeom>
              <a:avLst/>
              <a:gdLst/>
              <a:ahLst/>
              <a:cxnLst/>
              <a:rect l="0" t="0" r="0" b="0"/>
              <a:pathLst>
                <a:path w="249290" h="166610">
                  <a:moveTo>
                    <a:pt x="99433" y="39557"/>
                  </a:moveTo>
                  <a:lnTo>
                    <a:pt x="103225" y="35764"/>
                  </a:lnTo>
                  <a:lnTo>
                    <a:pt x="105087" y="31786"/>
                  </a:lnTo>
                  <a:lnTo>
                    <a:pt x="107174" y="20424"/>
                  </a:lnTo>
                  <a:lnTo>
                    <a:pt x="112192" y="10965"/>
                  </a:lnTo>
                  <a:lnTo>
                    <a:pt x="113631" y="462"/>
                  </a:lnTo>
                  <a:lnTo>
                    <a:pt x="112867" y="0"/>
                  </a:lnTo>
                  <a:lnTo>
                    <a:pt x="111564" y="486"/>
                  </a:lnTo>
                  <a:lnTo>
                    <a:pt x="109901" y="1603"/>
                  </a:lnTo>
                  <a:lnTo>
                    <a:pt x="108793" y="3142"/>
                  </a:lnTo>
                  <a:lnTo>
                    <a:pt x="107562" y="6968"/>
                  </a:lnTo>
                  <a:lnTo>
                    <a:pt x="102781" y="11314"/>
                  </a:lnTo>
                  <a:lnTo>
                    <a:pt x="71652" y="39248"/>
                  </a:lnTo>
                  <a:lnTo>
                    <a:pt x="42440" y="68071"/>
                  </a:lnTo>
                  <a:lnTo>
                    <a:pt x="23015" y="91661"/>
                  </a:lnTo>
                  <a:lnTo>
                    <a:pt x="3821" y="126057"/>
                  </a:lnTo>
                  <a:lnTo>
                    <a:pt x="0" y="147472"/>
                  </a:lnTo>
                  <a:lnTo>
                    <a:pt x="601" y="149600"/>
                  </a:lnTo>
                  <a:lnTo>
                    <a:pt x="1795" y="151019"/>
                  </a:lnTo>
                  <a:lnTo>
                    <a:pt x="3385" y="151965"/>
                  </a:lnTo>
                  <a:lnTo>
                    <a:pt x="9384" y="150899"/>
                  </a:lnTo>
                  <a:lnTo>
                    <a:pt x="43859" y="133222"/>
                  </a:lnTo>
                  <a:lnTo>
                    <a:pt x="71963" y="109740"/>
                  </a:lnTo>
                  <a:lnTo>
                    <a:pt x="103032" y="84288"/>
                  </a:lnTo>
                  <a:lnTo>
                    <a:pt x="135914" y="52983"/>
                  </a:lnTo>
                  <a:lnTo>
                    <a:pt x="147886" y="41101"/>
                  </a:lnTo>
                  <a:lnTo>
                    <a:pt x="148404" y="41380"/>
                  </a:lnTo>
                  <a:lnTo>
                    <a:pt x="148979" y="43807"/>
                  </a:lnTo>
                  <a:lnTo>
                    <a:pt x="149303" y="49635"/>
                  </a:lnTo>
                  <a:lnTo>
                    <a:pt x="147262" y="54090"/>
                  </a:lnTo>
                  <a:lnTo>
                    <a:pt x="136452" y="70692"/>
                  </a:lnTo>
                  <a:lnTo>
                    <a:pt x="125395" y="80973"/>
                  </a:lnTo>
                  <a:lnTo>
                    <a:pt x="109147" y="112935"/>
                  </a:lnTo>
                  <a:lnTo>
                    <a:pt x="97077" y="137130"/>
                  </a:lnTo>
                  <a:lnTo>
                    <a:pt x="96274" y="141118"/>
                  </a:lnTo>
                  <a:lnTo>
                    <a:pt x="96534" y="144570"/>
                  </a:lnTo>
                  <a:lnTo>
                    <a:pt x="99845" y="157543"/>
                  </a:lnTo>
                  <a:lnTo>
                    <a:pt x="101295" y="158695"/>
                  </a:lnTo>
                  <a:lnTo>
                    <a:pt x="103055" y="159464"/>
                  </a:lnTo>
                  <a:lnTo>
                    <a:pt x="113118" y="160545"/>
                  </a:lnTo>
                  <a:lnTo>
                    <a:pt x="121655" y="156564"/>
                  </a:lnTo>
                  <a:lnTo>
                    <a:pt x="157279" y="129919"/>
                  </a:lnTo>
                  <a:lnTo>
                    <a:pt x="187484" y="97170"/>
                  </a:lnTo>
                  <a:lnTo>
                    <a:pt x="222522" y="71703"/>
                  </a:lnTo>
                  <a:lnTo>
                    <a:pt x="232456" y="66279"/>
                  </a:lnTo>
                  <a:lnTo>
                    <a:pt x="236534" y="65309"/>
                  </a:lnTo>
                  <a:lnTo>
                    <a:pt x="240046" y="65456"/>
                  </a:lnTo>
                  <a:lnTo>
                    <a:pt x="243181" y="66348"/>
                  </a:lnTo>
                  <a:lnTo>
                    <a:pt x="245271" y="68530"/>
                  </a:lnTo>
                  <a:lnTo>
                    <a:pt x="247594" y="75188"/>
                  </a:lnTo>
                  <a:lnTo>
                    <a:pt x="249289" y="101670"/>
                  </a:lnTo>
                  <a:lnTo>
                    <a:pt x="245146" y="111084"/>
                  </a:lnTo>
                  <a:lnTo>
                    <a:pt x="215862" y="144337"/>
                  </a:lnTo>
                  <a:lnTo>
                    <a:pt x="187517" y="162964"/>
                  </a:lnTo>
                  <a:lnTo>
                    <a:pt x="173246" y="166609"/>
                  </a:lnTo>
                  <a:lnTo>
                    <a:pt x="163724" y="165345"/>
                  </a:lnTo>
                  <a:lnTo>
                    <a:pt x="158963" y="163897"/>
                  </a:lnTo>
                  <a:lnTo>
                    <a:pt x="151555" y="158054"/>
                  </a:lnTo>
                  <a:lnTo>
                    <a:pt x="126356" y="124373"/>
                  </a:lnTo>
                  <a:lnTo>
                    <a:pt x="120864" y="1181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30"/>
          <p:cNvGrpSpPr/>
          <p:nvPr/>
        </p:nvGrpSpPr>
        <p:grpSpPr>
          <a:xfrm>
            <a:off x="4286292" y="3564731"/>
            <a:ext cx="135690" cy="314326"/>
            <a:chOff x="4286292" y="3564731"/>
            <a:chExt cx="135690" cy="314326"/>
          </a:xfrm>
        </p:grpSpPr>
        <p:sp>
          <p:nvSpPr>
            <p:cNvPr id="53" name="SMARTInkShape-59"/>
            <p:cNvSpPr/>
            <p:nvPr/>
          </p:nvSpPr>
          <p:spPr>
            <a:xfrm>
              <a:off x="4286292" y="3564731"/>
              <a:ext cx="135690" cy="127460"/>
            </a:xfrm>
            <a:custGeom>
              <a:avLst/>
              <a:gdLst/>
              <a:ahLst/>
              <a:cxnLst/>
              <a:rect l="0" t="0" r="0" b="0"/>
              <a:pathLst>
                <a:path w="135690" h="127460">
                  <a:moveTo>
                    <a:pt x="35677" y="0"/>
                  </a:moveTo>
                  <a:lnTo>
                    <a:pt x="35677" y="9943"/>
                  </a:lnTo>
                  <a:lnTo>
                    <a:pt x="22676" y="43968"/>
                  </a:lnTo>
                  <a:lnTo>
                    <a:pt x="8133" y="76061"/>
                  </a:lnTo>
                  <a:lnTo>
                    <a:pt x="2380" y="92122"/>
                  </a:lnTo>
                  <a:lnTo>
                    <a:pt x="0" y="119896"/>
                  </a:lnTo>
                  <a:lnTo>
                    <a:pt x="3763" y="124778"/>
                  </a:lnTo>
                  <a:lnTo>
                    <a:pt x="7735" y="126894"/>
                  </a:lnTo>
                  <a:lnTo>
                    <a:pt x="9905" y="127459"/>
                  </a:lnTo>
                  <a:lnTo>
                    <a:pt x="16550" y="125969"/>
                  </a:lnTo>
                  <a:lnTo>
                    <a:pt x="29958" y="122338"/>
                  </a:lnTo>
                  <a:lnTo>
                    <a:pt x="65321" y="121467"/>
                  </a:lnTo>
                  <a:lnTo>
                    <a:pt x="101030" y="108444"/>
                  </a:lnTo>
                  <a:lnTo>
                    <a:pt x="116525" y="101708"/>
                  </a:lnTo>
                  <a:lnTo>
                    <a:pt x="125425" y="95841"/>
                  </a:lnTo>
                  <a:lnTo>
                    <a:pt x="135689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60"/>
            <p:cNvSpPr/>
            <p:nvPr/>
          </p:nvSpPr>
          <p:spPr>
            <a:xfrm>
              <a:off x="4344362" y="3564731"/>
              <a:ext cx="63333" cy="314326"/>
            </a:xfrm>
            <a:custGeom>
              <a:avLst/>
              <a:gdLst/>
              <a:ahLst/>
              <a:cxnLst/>
              <a:rect l="0" t="0" r="0" b="0"/>
              <a:pathLst>
                <a:path w="63333" h="314326">
                  <a:moveTo>
                    <a:pt x="63332" y="0"/>
                  </a:moveTo>
                  <a:lnTo>
                    <a:pt x="59540" y="0"/>
                  </a:lnTo>
                  <a:lnTo>
                    <a:pt x="58422" y="1588"/>
                  </a:lnTo>
                  <a:lnTo>
                    <a:pt x="49887" y="27545"/>
                  </a:lnTo>
                  <a:lnTo>
                    <a:pt x="38358" y="61078"/>
                  </a:lnTo>
                  <a:lnTo>
                    <a:pt x="29478" y="87471"/>
                  </a:lnTo>
                  <a:lnTo>
                    <a:pt x="22356" y="115076"/>
                  </a:lnTo>
                  <a:lnTo>
                    <a:pt x="16545" y="142426"/>
                  </a:lnTo>
                  <a:lnTo>
                    <a:pt x="11317" y="167811"/>
                  </a:lnTo>
                  <a:lnTo>
                    <a:pt x="6348" y="192323"/>
                  </a:lnTo>
                  <a:lnTo>
                    <a:pt x="2287" y="216446"/>
                  </a:lnTo>
                  <a:lnTo>
                    <a:pt x="0" y="251545"/>
                  </a:lnTo>
                  <a:lnTo>
                    <a:pt x="117" y="281613"/>
                  </a:lnTo>
                  <a:lnTo>
                    <a:pt x="6182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31"/>
          <p:cNvGrpSpPr/>
          <p:nvPr/>
        </p:nvGrpSpPr>
        <p:grpSpPr>
          <a:xfrm>
            <a:off x="5465012" y="3536156"/>
            <a:ext cx="107114" cy="328614"/>
            <a:chOff x="5465012" y="3536156"/>
            <a:chExt cx="107114" cy="328614"/>
          </a:xfrm>
        </p:grpSpPr>
        <p:sp>
          <p:nvSpPr>
            <p:cNvPr id="56" name="SMARTInkShape-61"/>
            <p:cNvSpPr/>
            <p:nvPr/>
          </p:nvSpPr>
          <p:spPr>
            <a:xfrm>
              <a:off x="5465012" y="3550444"/>
              <a:ext cx="57108" cy="107058"/>
            </a:xfrm>
            <a:custGeom>
              <a:avLst/>
              <a:gdLst/>
              <a:ahLst/>
              <a:cxnLst/>
              <a:rect l="0" t="0" r="0" b="0"/>
              <a:pathLst>
                <a:path w="57108" h="107058">
                  <a:moveTo>
                    <a:pt x="42819" y="0"/>
                  </a:moveTo>
                  <a:lnTo>
                    <a:pt x="42819" y="6151"/>
                  </a:lnTo>
                  <a:lnTo>
                    <a:pt x="37116" y="17560"/>
                  </a:lnTo>
                  <a:lnTo>
                    <a:pt x="31428" y="25752"/>
                  </a:lnTo>
                  <a:lnTo>
                    <a:pt x="14909" y="58962"/>
                  </a:lnTo>
                  <a:lnTo>
                    <a:pt x="2474" y="83219"/>
                  </a:lnTo>
                  <a:lnTo>
                    <a:pt x="55" y="99767"/>
                  </a:lnTo>
                  <a:lnTo>
                    <a:pt x="0" y="103343"/>
                  </a:lnTo>
                  <a:lnTo>
                    <a:pt x="779" y="104614"/>
                  </a:lnTo>
                  <a:lnTo>
                    <a:pt x="2093" y="105462"/>
                  </a:lnTo>
                  <a:lnTo>
                    <a:pt x="7734" y="106654"/>
                  </a:lnTo>
                  <a:lnTo>
                    <a:pt x="16750" y="107057"/>
                  </a:lnTo>
                  <a:lnTo>
                    <a:pt x="51504" y="100207"/>
                  </a:lnTo>
                  <a:lnTo>
                    <a:pt x="57107" y="100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62"/>
            <p:cNvSpPr/>
            <p:nvPr/>
          </p:nvSpPr>
          <p:spPr>
            <a:xfrm>
              <a:off x="5550694" y="3636169"/>
              <a:ext cx="21432" cy="7145"/>
            </a:xfrm>
            <a:custGeom>
              <a:avLst/>
              <a:gdLst/>
              <a:ahLst/>
              <a:cxnLst/>
              <a:rect l="0" t="0" r="0" b="0"/>
              <a:pathLst>
                <a:path w="21432" h="7145">
                  <a:moveTo>
                    <a:pt x="0" y="7144"/>
                  </a:moveTo>
                  <a:lnTo>
                    <a:pt x="13425" y="1489"/>
                  </a:lnTo>
                  <a:lnTo>
                    <a:pt x="214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63"/>
            <p:cNvSpPr/>
            <p:nvPr/>
          </p:nvSpPr>
          <p:spPr>
            <a:xfrm>
              <a:off x="5507831" y="3536156"/>
              <a:ext cx="64295" cy="328614"/>
            </a:xfrm>
            <a:custGeom>
              <a:avLst/>
              <a:gdLst/>
              <a:ahLst/>
              <a:cxnLst/>
              <a:rect l="0" t="0" r="0" b="0"/>
              <a:pathLst>
                <a:path w="64295" h="328614">
                  <a:moveTo>
                    <a:pt x="64294" y="0"/>
                  </a:moveTo>
                  <a:lnTo>
                    <a:pt x="60502" y="3792"/>
                  </a:lnTo>
                  <a:lnTo>
                    <a:pt x="49821" y="37786"/>
                  </a:lnTo>
                  <a:lnTo>
                    <a:pt x="40692" y="69140"/>
                  </a:lnTo>
                  <a:lnTo>
                    <a:pt x="32373" y="95023"/>
                  </a:lnTo>
                  <a:lnTo>
                    <a:pt x="23384" y="122401"/>
                  </a:lnTo>
                  <a:lnTo>
                    <a:pt x="16214" y="148328"/>
                  </a:lnTo>
                  <a:lnTo>
                    <a:pt x="10381" y="173874"/>
                  </a:lnTo>
                  <a:lnTo>
                    <a:pt x="5143" y="201102"/>
                  </a:lnTo>
                  <a:lnTo>
                    <a:pt x="1524" y="235622"/>
                  </a:lnTo>
                  <a:lnTo>
                    <a:pt x="451" y="265958"/>
                  </a:lnTo>
                  <a:lnTo>
                    <a:pt x="89" y="298951"/>
                  </a:lnTo>
                  <a:lnTo>
                    <a:pt x="0" y="3286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SMARTInkShape-Group32"/>
          <p:cNvGrpSpPr/>
          <p:nvPr/>
        </p:nvGrpSpPr>
        <p:grpSpPr>
          <a:xfrm>
            <a:off x="6429501" y="3464719"/>
            <a:ext cx="142750" cy="450057"/>
            <a:chOff x="6429501" y="3464719"/>
            <a:chExt cx="142750" cy="450057"/>
          </a:xfrm>
        </p:grpSpPr>
        <p:sp>
          <p:nvSpPr>
            <p:cNvPr id="60" name="SMARTInkShape-64"/>
            <p:cNvSpPr/>
            <p:nvPr/>
          </p:nvSpPr>
          <p:spPr>
            <a:xfrm>
              <a:off x="6429501" y="3536156"/>
              <a:ext cx="142750" cy="146688"/>
            </a:xfrm>
            <a:custGeom>
              <a:avLst/>
              <a:gdLst/>
              <a:ahLst/>
              <a:cxnLst/>
              <a:rect l="0" t="0" r="0" b="0"/>
              <a:pathLst>
                <a:path w="142750" h="146688">
                  <a:moveTo>
                    <a:pt x="49880" y="0"/>
                  </a:moveTo>
                  <a:lnTo>
                    <a:pt x="49880" y="3792"/>
                  </a:lnTo>
                  <a:lnTo>
                    <a:pt x="47763" y="7771"/>
                  </a:lnTo>
                  <a:lnTo>
                    <a:pt x="39937" y="16793"/>
                  </a:lnTo>
                  <a:lnTo>
                    <a:pt x="37524" y="23603"/>
                  </a:lnTo>
                  <a:lnTo>
                    <a:pt x="34863" y="33509"/>
                  </a:lnTo>
                  <a:lnTo>
                    <a:pt x="22337" y="63622"/>
                  </a:lnTo>
                  <a:lnTo>
                    <a:pt x="7108" y="99327"/>
                  </a:lnTo>
                  <a:lnTo>
                    <a:pt x="3089" y="109233"/>
                  </a:lnTo>
                  <a:lnTo>
                    <a:pt x="0" y="137683"/>
                  </a:lnTo>
                  <a:lnTo>
                    <a:pt x="751" y="139413"/>
                  </a:lnTo>
                  <a:lnTo>
                    <a:pt x="2047" y="140568"/>
                  </a:lnTo>
                  <a:lnTo>
                    <a:pt x="5602" y="142643"/>
                  </a:lnTo>
                  <a:lnTo>
                    <a:pt x="9828" y="146211"/>
                  </a:lnTo>
                  <a:lnTo>
                    <a:pt x="12860" y="146687"/>
                  </a:lnTo>
                  <a:lnTo>
                    <a:pt x="45056" y="141051"/>
                  </a:lnTo>
                  <a:lnTo>
                    <a:pt x="78032" y="128428"/>
                  </a:lnTo>
                  <a:lnTo>
                    <a:pt x="87792" y="124548"/>
                  </a:lnTo>
                  <a:lnTo>
                    <a:pt x="122280" y="115415"/>
                  </a:lnTo>
                  <a:lnTo>
                    <a:pt x="132943" y="113727"/>
                  </a:lnTo>
                  <a:lnTo>
                    <a:pt x="137862" y="110606"/>
                  </a:lnTo>
                  <a:lnTo>
                    <a:pt x="140577" y="106573"/>
                  </a:lnTo>
                  <a:lnTo>
                    <a:pt x="142749" y="100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65"/>
            <p:cNvSpPr/>
            <p:nvPr/>
          </p:nvSpPr>
          <p:spPr>
            <a:xfrm>
              <a:off x="6493669" y="3464719"/>
              <a:ext cx="71438" cy="450057"/>
            </a:xfrm>
            <a:custGeom>
              <a:avLst/>
              <a:gdLst/>
              <a:ahLst/>
              <a:cxnLst/>
              <a:rect l="0" t="0" r="0" b="0"/>
              <a:pathLst>
                <a:path w="71438" h="450057">
                  <a:moveTo>
                    <a:pt x="71437" y="0"/>
                  </a:moveTo>
                  <a:lnTo>
                    <a:pt x="56964" y="31063"/>
                  </a:lnTo>
                  <a:lnTo>
                    <a:pt x="47588" y="65226"/>
                  </a:lnTo>
                  <a:lnTo>
                    <a:pt x="42846" y="89314"/>
                  </a:lnTo>
                  <a:lnTo>
                    <a:pt x="38093" y="117483"/>
                  </a:lnTo>
                  <a:lnTo>
                    <a:pt x="33334" y="151168"/>
                  </a:lnTo>
                  <a:lnTo>
                    <a:pt x="30954" y="169041"/>
                  </a:lnTo>
                  <a:lnTo>
                    <a:pt x="28573" y="187307"/>
                  </a:lnTo>
                  <a:lnTo>
                    <a:pt x="26192" y="205833"/>
                  </a:lnTo>
                  <a:lnTo>
                    <a:pt x="23811" y="224534"/>
                  </a:lnTo>
                  <a:lnTo>
                    <a:pt x="21430" y="243352"/>
                  </a:lnTo>
                  <a:lnTo>
                    <a:pt x="19049" y="262247"/>
                  </a:lnTo>
                  <a:lnTo>
                    <a:pt x="14287" y="295942"/>
                  </a:lnTo>
                  <a:lnTo>
                    <a:pt x="10319" y="326792"/>
                  </a:lnTo>
                  <a:lnTo>
                    <a:pt x="8555" y="356378"/>
                  </a:lnTo>
                  <a:lnTo>
                    <a:pt x="5654" y="383286"/>
                  </a:lnTo>
                  <a:lnTo>
                    <a:pt x="1675" y="416514"/>
                  </a:lnTo>
                  <a:lnTo>
                    <a:pt x="0" y="4500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494</TotalTime>
  <Words>41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Chapter 4-1 Test Objectives</vt:lpstr>
      <vt:lpstr>What to Study…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4-1 Test Objectives</dc:title>
  <dc:creator>aford</dc:creator>
  <cp:lastModifiedBy>Amanda Ford</cp:lastModifiedBy>
  <cp:revision>5</cp:revision>
  <cp:lastPrinted>2015-03-12T13:15:25Z</cp:lastPrinted>
  <dcterms:created xsi:type="dcterms:W3CDTF">2013-02-11T14:12:19Z</dcterms:created>
  <dcterms:modified xsi:type="dcterms:W3CDTF">2015-03-12T16:24:45Z</dcterms:modified>
</cp:coreProperties>
</file>