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131038-6725-498C-9495-B810A96B0EB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4-1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pg 120-121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121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122</a:t>
            </a:r>
          </a:p>
          <a:p>
            <a:r>
              <a:rPr lang="en-US" dirty="0" smtClean="0"/>
              <a:t>Indefinite articles, </a:t>
            </a:r>
            <a:r>
              <a:rPr lang="en-US" dirty="0" err="1" smtClean="0"/>
              <a:t>cuánto</a:t>
            </a:r>
            <a:r>
              <a:rPr lang="en-US" dirty="0" smtClean="0"/>
              <a:t>, </a:t>
            </a:r>
            <a:r>
              <a:rPr lang="en-US" dirty="0" err="1" smtClean="0"/>
              <a:t>poco</a:t>
            </a:r>
            <a:r>
              <a:rPr lang="en-US" dirty="0" smtClean="0"/>
              <a:t>, mucho pg 124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/ </a:t>
            </a:r>
            <a:r>
              <a:rPr lang="en-US" dirty="0" err="1" smtClean="0"/>
              <a:t>tener</a:t>
            </a:r>
            <a:r>
              <a:rPr lang="en-US" dirty="0" smtClean="0"/>
              <a:t> idioms pg 126</a:t>
            </a:r>
          </a:p>
          <a:p>
            <a:r>
              <a:rPr lang="en-US" dirty="0" err="1" smtClean="0"/>
              <a:t>Venir</a:t>
            </a:r>
            <a:r>
              <a:rPr lang="en-US" dirty="0" smtClean="0"/>
              <a:t> + time pg 128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40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Chapter 4-1 Test Objectives</vt:lpstr>
      <vt:lpstr>What to Study…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4-1 Test Objectives</dc:title>
  <dc:creator>aford</dc:creator>
  <cp:lastModifiedBy>aford</cp:lastModifiedBy>
  <cp:revision>1</cp:revision>
  <dcterms:created xsi:type="dcterms:W3CDTF">2013-02-11T14:12:19Z</dcterms:created>
  <dcterms:modified xsi:type="dcterms:W3CDTF">2013-02-11T14:15:35Z</dcterms:modified>
</cp:coreProperties>
</file>