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9E2880-E2E0-4125-A6CA-0354C2F43CE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DE84490-1353-45EB-AD79-233ABB2A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Page 121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To Ask What Others Have or Need</a:t>
            </a:r>
          </a:p>
          <a:p>
            <a:r>
              <a:rPr lang="en-US" dirty="0" smtClean="0"/>
              <a:t>To Respond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What Others Have or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you need anything for school?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Do you need anything for (class)?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¿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colegio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…?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you need a/an…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you have…?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Necesitas</a:t>
            </a:r>
            <a:r>
              <a:rPr lang="en-US" dirty="0" smtClean="0"/>
              <a:t> …?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…?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Yes, I need a lot of things.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No, I don’t need anything.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No,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necesito</a:t>
            </a:r>
            <a:r>
              <a:rPr lang="en-US" dirty="0" smtClean="0"/>
              <a:t> nada.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Yes, I need a/an…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Yes, I have a ton of them.</a:t>
            </a:r>
          </a:p>
          <a:p>
            <a:endParaRPr lang="en-US" dirty="0"/>
          </a:p>
          <a:p>
            <a:r>
              <a:rPr lang="en-US" dirty="0" smtClean="0"/>
              <a:t>No, I don’t have any.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…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montón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No,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tengo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141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Consolas</vt:lpstr>
      <vt:lpstr>Corbel</vt:lpstr>
      <vt:lpstr>Wingdings</vt:lpstr>
      <vt:lpstr>Wingdings 2</vt:lpstr>
      <vt:lpstr>Wingdings 3</vt:lpstr>
      <vt:lpstr>Metro</vt:lpstr>
      <vt:lpstr>¡Exprésate! Page 121</vt:lpstr>
      <vt:lpstr>To Ask What Others Have or Need</vt:lpstr>
      <vt:lpstr>PowerPoint Presentation</vt:lpstr>
      <vt:lpstr>To Respond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Page 121</dc:title>
  <dc:creator>aford</dc:creator>
  <cp:lastModifiedBy>Amanda Ford</cp:lastModifiedBy>
  <cp:revision>2</cp:revision>
  <dcterms:created xsi:type="dcterms:W3CDTF">2013-01-28T15:17:57Z</dcterms:created>
  <dcterms:modified xsi:type="dcterms:W3CDTF">2015-03-02T14:01:15Z</dcterms:modified>
</cp:coreProperties>
</file>