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78" r:id="rId4"/>
    <p:sldId id="257" r:id="rId5"/>
    <p:sldId id="279" r:id="rId6"/>
    <p:sldId id="258" r:id="rId7"/>
    <p:sldId id="280" r:id="rId8"/>
    <p:sldId id="260" r:id="rId9"/>
    <p:sldId id="281" r:id="rId10"/>
    <p:sldId id="261" r:id="rId11"/>
    <p:sldId id="282" r:id="rId12"/>
    <p:sldId id="262" r:id="rId13"/>
    <p:sldId id="283" r:id="rId14"/>
    <p:sldId id="263" r:id="rId15"/>
    <p:sldId id="284" r:id="rId16"/>
    <p:sldId id="264" r:id="rId17"/>
    <p:sldId id="285" r:id="rId18"/>
    <p:sldId id="265" r:id="rId19"/>
    <p:sldId id="286" r:id="rId20"/>
    <p:sldId id="299" r:id="rId21"/>
    <p:sldId id="340" r:id="rId22"/>
    <p:sldId id="300" r:id="rId23"/>
    <p:sldId id="341" r:id="rId24"/>
    <p:sldId id="301" r:id="rId25"/>
    <p:sldId id="342" r:id="rId26"/>
    <p:sldId id="302" r:id="rId27"/>
    <p:sldId id="343" r:id="rId28"/>
    <p:sldId id="303" r:id="rId29"/>
    <p:sldId id="344" r:id="rId30"/>
    <p:sldId id="304" r:id="rId31"/>
    <p:sldId id="345" r:id="rId32"/>
    <p:sldId id="305" r:id="rId33"/>
    <p:sldId id="346" r:id="rId34"/>
    <p:sldId id="306" r:id="rId35"/>
    <p:sldId id="347" r:id="rId36"/>
    <p:sldId id="307" r:id="rId37"/>
    <p:sldId id="348" r:id="rId38"/>
    <p:sldId id="308" r:id="rId39"/>
    <p:sldId id="349" r:id="rId40"/>
    <p:sldId id="363" r:id="rId41"/>
    <p:sldId id="364" r:id="rId42"/>
    <p:sldId id="309" r:id="rId43"/>
    <p:sldId id="350" r:id="rId44"/>
    <p:sldId id="310" r:id="rId45"/>
    <p:sldId id="351" r:id="rId46"/>
    <p:sldId id="311" r:id="rId47"/>
    <p:sldId id="352" r:id="rId48"/>
    <p:sldId id="312" r:id="rId49"/>
    <p:sldId id="353" r:id="rId50"/>
    <p:sldId id="313" r:id="rId51"/>
    <p:sldId id="354" r:id="rId52"/>
    <p:sldId id="314" r:id="rId53"/>
    <p:sldId id="355" r:id="rId54"/>
    <p:sldId id="315" r:id="rId55"/>
    <p:sldId id="356" r:id="rId56"/>
    <p:sldId id="316" r:id="rId57"/>
    <p:sldId id="357" r:id="rId58"/>
    <p:sldId id="317" r:id="rId59"/>
    <p:sldId id="358" r:id="rId60"/>
    <p:sldId id="318" r:id="rId61"/>
    <p:sldId id="359" r:id="rId62"/>
    <p:sldId id="319" r:id="rId63"/>
    <p:sldId id="360" r:id="rId64"/>
    <p:sldId id="320" r:id="rId65"/>
    <p:sldId id="361" r:id="rId66"/>
    <p:sldId id="321" r:id="rId67"/>
    <p:sldId id="362" r:id="rId68"/>
    <p:sldId id="267" r:id="rId69"/>
    <p:sldId id="288" r:id="rId70"/>
    <p:sldId id="268" r:id="rId71"/>
    <p:sldId id="289" r:id="rId72"/>
    <p:sldId id="269" r:id="rId73"/>
    <p:sldId id="290" r:id="rId74"/>
    <p:sldId id="270" r:id="rId75"/>
    <p:sldId id="291" r:id="rId76"/>
    <p:sldId id="271" r:id="rId77"/>
    <p:sldId id="292" r:id="rId78"/>
    <p:sldId id="272" r:id="rId79"/>
    <p:sldId id="293" r:id="rId80"/>
    <p:sldId id="273" r:id="rId81"/>
    <p:sldId id="294" r:id="rId82"/>
    <p:sldId id="274" r:id="rId83"/>
    <p:sldId id="295" r:id="rId84"/>
    <p:sldId id="275" r:id="rId85"/>
    <p:sldId id="296" r:id="rId86"/>
    <p:sldId id="322" r:id="rId87"/>
    <p:sldId id="331" r:id="rId88"/>
    <p:sldId id="323" r:id="rId89"/>
    <p:sldId id="332" r:id="rId90"/>
    <p:sldId id="324" r:id="rId91"/>
    <p:sldId id="333" r:id="rId92"/>
    <p:sldId id="325" r:id="rId93"/>
    <p:sldId id="334" r:id="rId94"/>
    <p:sldId id="326" r:id="rId95"/>
    <p:sldId id="335" r:id="rId96"/>
    <p:sldId id="327" r:id="rId97"/>
    <p:sldId id="336" r:id="rId98"/>
    <p:sldId id="328" r:id="rId99"/>
    <p:sldId id="337" r:id="rId100"/>
    <p:sldId id="329" r:id="rId101"/>
    <p:sldId id="338" r:id="rId102"/>
    <p:sldId id="330" r:id="rId103"/>
    <p:sldId id="339" r:id="rId104"/>
    <p:sldId id="276" r:id="rId105"/>
    <p:sldId id="297" r:id="rId106"/>
    <p:sldId id="277" r:id="rId107"/>
    <p:sldId id="298" r:id="rId10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408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12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102" Type="http://schemas.openxmlformats.org/officeDocument/2006/relationships/slide" Target="slides/slide101.xml"/><Relationship Id="rId110" Type="http://schemas.openxmlformats.org/officeDocument/2006/relationships/viewProps" Target="view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1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presProps" Target="presProps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46749-3D03-4314-A811-F7A842813241}" type="datetimeFigureOut">
              <a:rPr lang="en-US" smtClean="0"/>
              <a:pPr/>
              <a:t>9/19/2013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4DEAF-0820-4F0F-9663-EA87EC6D3E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46749-3D03-4314-A811-F7A842813241}" type="datetimeFigureOut">
              <a:rPr lang="en-US" smtClean="0"/>
              <a:pPr/>
              <a:t>9/19/2013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4DEAF-0820-4F0F-9663-EA87EC6D3E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46749-3D03-4314-A811-F7A842813241}" type="datetimeFigureOut">
              <a:rPr lang="en-US" smtClean="0"/>
              <a:pPr/>
              <a:t>9/19/2013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4DEAF-0820-4F0F-9663-EA87EC6D3E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46749-3D03-4314-A811-F7A842813241}" type="datetimeFigureOut">
              <a:rPr lang="en-US" smtClean="0"/>
              <a:pPr/>
              <a:t>9/19/2013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4DEAF-0820-4F0F-9663-EA87EC6D3E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46749-3D03-4314-A811-F7A842813241}" type="datetimeFigureOut">
              <a:rPr lang="en-US" smtClean="0"/>
              <a:pPr/>
              <a:t>9/19/2013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4DEAF-0820-4F0F-9663-EA87EC6D3E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46749-3D03-4314-A811-F7A842813241}" type="datetimeFigureOut">
              <a:rPr lang="en-US" smtClean="0"/>
              <a:pPr/>
              <a:t>9/19/2013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4DEAF-0820-4F0F-9663-EA87EC6D3E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46749-3D03-4314-A811-F7A842813241}" type="datetimeFigureOut">
              <a:rPr lang="en-US" smtClean="0"/>
              <a:pPr/>
              <a:t>9/19/2013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4DEAF-0820-4F0F-9663-EA87EC6D3E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46749-3D03-4314-A811-F7A842813241}" type="datetimeFigureOut">
              <a:rPr lang="en-US" smtClean="0"/>
              <a:pPr/>
              <a:t>9/19/2013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4DEAF-0820-4F0F-9663-EA87EC6D3E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46749-3D03-4314-A811-F7A842813241}" type="datetimeFigureOut">
              <a:rPr lang="en-US" smtClean="0"/>
              <a:pPr/>
              <a:t>9/19/2013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4DEAF-0820-4F0F-9663-EA87EC6D3E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46749-3D03-4314-A811-F7A842813241}" type="datetimeFigureOut">
              <a:rPr lang="en-US" smtClean="0"/>
              <a:pPr/>
              <a:t>9/19/2013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4DEAF-0820-4F0F-9663-EA87EC6D3E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46749-3D03-4314-A811-F7A842813241}" type="datetimeFigureOut">
              <a:rPr lang="en-US" smtClean="0"/>
              <a:pPr/>
              <a:t>9/19/2013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4DEAF-0820-4F0F-9663-EA87EC6D3E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A46749-3D03-4314-A811-F7A842813241}" type="datetimeFigureOut">
              <a:rPr lang="en-US" smtClean="0"/>
              <a:pPr/>
              <a:t>9/19/2013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04DEAF-0820-4F0F-9663-EA87EC6D3E3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106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107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solidFill>
            <a:schemeClr val="accent2">
              <a:lumMod val="75000"/>
            </a:schemeClr>
          </a:solidFill>
        </p:spPr>
        <p:txBody>
          <a:bodyPr/>
          <a:lstStyle/>
          <a:p>
            <a:r>
              <a:rPr lang="en-US" dirty="0" smtClean="0"/>
              <a:t>¡Exprésate! UNO</a:t>
            </a:r>
            <a:br>
              <a:rPr lang="en-US" dirty="0" smtClean="0"/>
            </a:br>
            <a:r>
              <a:rPr lang="en-US" dirty="0" smtClean="0"/>
              <a:t>Chapter 4-1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Classroom </a:t>
            </a:r>
            <a:r>
              <a:rPr lang="en-US" dirty="0" err="1" smtClean="0"/>
              <a:t>Vocab</a:t>
            </a:r>
            <a:r>
              <a:rPr lang="en-US" dirty="0" smtClean="0"/>
              <a:t> / Classes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pencil</a:t>
            </a:r>
            <a:endParaRPr lang="en-US" dirty="0"/>
          </a:p>
        </p:txBody>
      </p:sp>
      <p:pic>
        <p:nvPicPr>
          <p:cNvPr id="4" name="Content Placeholder 3" descr="pencil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667000" y="2209800"/>
            <a:ext cx="3452812" cy="3285403"/>
          </a:xfrm>
        </p:spPr>
      </p:pic>
    </p:spTree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Algebra (class)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0" y="1828800"/>
            <a:ext cx="4572000" cy="4572000"/>
          </a:xfrm>
        </p:spPr>
      </p:pic>
    </p:spTree>
    <p:extLst>
      <p:ext uri="{BB962C8B-B14F-4D97-AF65-F5344CB8AC3E}">
        <p14:creationId xmlns:p14="http://schemas.microsoft.com/office/powerpoint/2010/main" val="3883644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Algebra </a:t>
            </a:r>
            <a:r>
              <a:rPr lang="en-US" dirty="0" smtClean="0"/>
              <a:t>(class)</a:t>
            </a: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el</a:t>
            </a:r>
            <a:r>
              <a:rPr lang="en-US" smtClean="0"/>
              <a:t> </a:t>
            </a:r>
            <a:r>
              <a:rPr lang="en-US" dirty="0" err="1" smtClean="0"/>
              <a:t>álgebra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0" y="1828800"/>
            <a:ext cx="4572000" cy="4572000"/>
          </a:xfrm>
        </p:spPr>
      </p:pic>
    </p:spTree>
    <p:extLst>
      <p:ext uri="{BB962C8B-B14F-4D97-AF65-F5344CB8AC3E}">
        <p14:creationId xmlns:p14="http://schemas.microsoft.com/office/powerpoint/2010/main" val="2661565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Music (class)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2200" y="2057400"/>
            <a:ext cx="4953000" cy="4371781"/>
          </a:xfrm>
        </p:spPr>
      </p:pic>
    </p:spTree>
    <p:extLst>
      <p:ext uri="{BB962C8B-B14F-4D97-AF65-F5344CB8AC3E}">
        <p14:creationId xmlns:p14="http://schemas.microsoft.com/office/powerpoint/2010/main" val="527701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Music (class)</a:t>
            </a:r>
            <a:br>
              <a:rPr lang="en-US" dirty="0" smtClean="0"/>
            </a:br>
            <a:r>
              <a:rPr lang="en-US" dirty="0" smtClean="0"/>
              <a:t>la </a:t>
            </a:r>
            <a:r>
              <a:rPr lang="en-US" dirty="0" err="1" smtClean="0"/>
              <a:t>música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2200" y="2057400"/>
            <a:ext cx="4953000" cy="4371781"/>
          </a:xfrm>
        </p:spPr>
      </p:pic>
    </p:spTree>
    <p:extLst>
      <p:ext uri="{BB962C8B-B14F-4D97-AF65-F5344CB8AC3E}">
        <p14:creationId xmlns:p14="http://schemas.microsoft.com/office/powerpoint/2010/main" val="2265341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the morning</a:t>
            </a:r>
            <a:endParaRPr lang="en-US" dirty="0"/>
          </a:p>
        </p:txBody>
      </p:sp>
      <p:pic>
        <p:nvPicPr>
          <p:cNvPr id="4" name="Content Placeholder 3" descr="morning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895600" y="1828800"/>
            <a:ext cx="3142920" cy="3242469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 the morning</a:t>
            </a:r>
            <a:br>
              <a:rPr lang="en-US" dirty="0" smtClean="0"/>
            </a:br>
            <a:r>
              <a:rPr lang="en-US" dirty="0" err="1" smtClean="0"/>
              <a:t>por</a:t>
            </a:r>
            <a:r>
              <a:rPr lang="en-US" dirty="0" smtClean="0"/>
              <a:t> la </a:t>
            </a:r>
            <a:r>
              <a:rPr lang="en-US" dirty="0" err="1" smtClean="0"/>
              <a:t>mañana</a:t>
            </a:r>
            <a:endParaRPr lang="en-US" dirty="0"/>
          </a:p>
        </p:txBody>
      </p:sp>
      <p:pic>
        <p:nvPicPr>
          <p:cNvPr id="4" name="Content Placeholder 3" descr="morning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895600" y="1828800"/>
            <a:ext cx="3142920" cy="3242469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the afternoon</a:t>
            </a:r>
            <a:endParaRPr lang="en-US" dirty="0"/>
          </a:p>
        </p:txBody>
      </p:sp>
      <p:pic>
        <p:nvPicPr>
          <p:cNvPr id="4" name="Content Placeholder 3" descr="afternoon 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200400" y="2514600"/>
            <a:ext cx="2619375" cy="283439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 the afternoon</a:t>
            </a:r>
            <a:br>
              <a:rPr lang="en-US" dirty="0" smtClean="0"/>
            </a:br>
            <a:r>
              <a:rPr lang="en-US" dirty="0" err="1" smtClean="0"/>
              <a:t>por</a:t>
            </a:r>
            <a:r>
              <a:rPr lang="en-US" dirty="0" smtClean="0"/>
              <a:t> la </a:t>
            </a:r>
            <a:r>
              <a:rPr lang="en-US" dirty="0" err="1" smtClean="0"/>
              <a:t>tarde</a:t>
            </a:r>
            <a:endParaRPr lang="en-US" dirty="0"/>
          </a:p>
        </p:txBody>
      </p:sp>
      <p:pic>
        <p:nvPicPr>
          <p:cNvPr id="4" name="Content Placeholder 3" descr="afternoon 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200400" y="2514600"/>
            <a:ext cx="2619375" cy="283439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pencil</a:t>
            </a:r>
            <a:br>
              <a:rPr lang="en-US" dirty="0" smtClean="0"/>
            </a:br>
            <a:r>
              <a:rPr lang="en-US" dirty="0" smtClean="0"/>
              <a:t>el </a:t>
            </a:r>
            <a:r>
              <a:rPr lang="en-US" dirty="0" err="1" smtClean="0"/>
              <a:t>lápiz</a:t>
            </a:r>
            <a:r>
              <a:rPr lang="en-US" dirty="0" smtClean="0"/>
              <a:t>, los </a:t>
            </a:r>
            <a:r>
              <a:rPr lang="en-US" dirty="0" err="1" smtClean="0"/>
              <a:t>lápices</a:t>
            </a:r>
            <a:endParaRPr lang="en-US" dirty="0"/>
          </a:p>
        </p:txBody>
      </p:sp>
      <p:pic>
        <p:nvPicPr>
          <p:cNvPr id="4" name="Content Placeholder 3" descr="pencil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667000" y="2209800"/>
            <a:ext cx="3452812" cy="3285403"/>
          </a:xfr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paper</a:t>
            </a:r>
            <a:endParaRPr lang="en-US" dirty="0"/>
          </a:p>
        </p:txBody>
      </p:sp>
      <p:pic>
        <p:nvPicPr>
          <p:cNvPr id="4" name="Content Placeholder 3" descr="paper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429000" y="2057400"/>
            <a:ext cx="2643187" cy="3416803"/>
          </a:xfr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paper</a:t>
            </a:r>
            <a:br>
              <a:rPr lang="en-US" dirty="0" smtClean="0"/>
            </a:br>
            <a:r>
              <a:rPr lang="en-US" dirty="0" smtClean="0"/>
              <a:t>el </a:t>
            </a:r>
            <a:r>
              <a:rPr lang="en-US" dirty="0" err="1" smtClean="0"/>
              <a:t>papel</a:t>
            </a:r>
            <a:endParaRPr lang="en-US" dirty="0"/>
          </a:p>
        </p:txBody>
      </p:sp>
      <p:pic>
        <p:nvPicPr>
          <p:cNvPr id="4" name="Content Placeholder 3" descr="paper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429000" y="2057400"/>
            <a:ext cx="2643187" cy="3416803"/>
          </a:xfr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ruler</a:t>
            </a:r>
            <a:endParaRPr lang="en-US" dirty="0"/>
          </a:p>
        </p:txBody>
      </p:sp>
      <p:pic>
        <p:nvPicPr>
          <p:cNvPr id="4" name="Content Placeholder 3" descr="ruler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819400" y="2590800"/>
            <a:ext cx="3738562" cy="2851199"/>
          </a:xfr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ruler</a:t>
            </a:r>
            <a:br>
              <a:rPr lang="en-US" dirty="0" smtClean="0"/>
            </a:br>
            <a:r>
              <a:rPr lang="en-US" dirty="0" smtClean="0"/>
              <a:t>la </a:t>
            </a:r>
            <a:r>
              <a:rPr lang="en-US" dirty="0" err="1" smtClean="0"/>
              <a:t>regla</a:t>
            </a:r>
            <a:endParaRPr lang="en-US" dirty="0"/>
          </a:p>
        </p:txBody>
      </p:sp>
      <p:pic>
        <p:nvPicPr>
          <p:cNvPr id="4" name="Content Placeholder 3" descr="ruler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819400" y="2590800"/>
            <a:ext cx="3738562" cy="2851199"/>
          </a:xfr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backpack</a:t>
            </a:r>
            <a:endParaRPr lang="en-US" dirty="0"/>
          </a:p>
        </p:txBody>
      </p:sp>
      <p:pic>
        <p:nvPicPr>
          <p:cNvPr id="4" name="Content Placeholder 3" descr="backpack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971800" y="2209800"/>
            <a:ext cx="3662362" cy="3662362"/>
          </a:xfr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backpack</a:t>
            </a:r>
            <a:br>
              <a:rPr lang="en-US" dirty="0" smtClean="0"/>
            </a:br>
            <a:r>
              <a:rPr lang="en-US" dirty="0" smtClean="0"/>
              <a:t>la </a:t>
            </a:r>
            <a:r>
              <a:rPr lang="en-US" dirty="0" err="1" smtClean="0"/>
              <a:t>mochila</a:t>
            </a:r>
            <a:endParaRPr lang="en-US" dirty="0"/>
          </a:p>
        </p:txBody>
      </p:sp>
      <p:pic>
        <p:nvPicPr>
          <p:cNvPr id="4" name="Content Placeholder 3" descr="backpack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971800" y="2209800"/>
            <a:ext cx="3662362" cy="3662362"/>
          </a:xfr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dictionary</a:t>
            </a:r>
            <a:endParaRPr lang="en-US" dirty="0"/>
          </a:p>
        </p:txBody>
      </p:sp>
      <p:pic>
        <p:nvPicPr>
          <p:cNvPr id="4" name="Content Placeholder 3" descr="dictionary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352800" y="2133600"/>
            <a:ext cx="2671762" cy="4066753"/>
          </a:xfr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dictionary</a:t>
            </a:r>
            <a:br>
              <a:rPr lang="en-US" dirty="0" smtClean="0"/>
            </a:br>
            <a:r>
              <a:rPr lang="en-US" dirty="0" smtClean="0"/>
              <a:t>el </a:t>
            </a:r>
            <a:r>
              <a:rPr lang="en-US" dirty="0" err="1" smtClean="0"/>
              <a:t>diccionario</a:t>
            </a:r>
            <a:endParaRPr lang="en-US" dirty="0"/>
          </a:p>
        </p:txBody>
      </p:sp>
      <p:pic>
        <p:nvPicPr>
          <p:cNvPr id="4" name="Content Placeholder 3" descr="dictionary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352800" y="2133600"/>
            <a:ext cx="2671762" cy="4066753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school supplies</a:t>
            </a:r>
            <a:endParaRPr lang="en-US" dirty="0"/>
          </a:p>
        </p:txBody>
      </p:sp>
      <p:pic>
        <p:nvPicPr>
          <p:cNvPr id="4" name="Content Placeholder 3" descr="school supplie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895600" y="1676400"/>
            <a:ext cx="3071812" cy="4384552"/>
          </a:xfr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flag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2200" y="2286000"/>
            <a:ext cx="4114800" cy="3295119"/>
          </a:xfrm>
        </p:spPr>
      </p:pic>
    </p:spTree>
    <p:extLst>
      <p:ext uri="{BB962C8B-B14F-4D97-AF65-F5344CB8AC3E}">
        <p14:creationId xmlns:p14="http://schemas.microsoft.com/office/powerpoint/2010/main" val="174030083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flag</a:t>
            </a:r>
            <a:br>
              <a:rPr lang="en-US" dirty="0" smtClean="0"/>
            </a:br>
            <a:r>
              <a:rPr lang="en-US" dirty="0" smtClean="0"/>
              <a:t>la </a:t>
            </a:r>
            <a:r>
              <a:rPr lang="en-US" dirty="0" err="1" smtClean="0"/>
              <a:t>bandera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2200" y="2286000"/>
            <a:ext cx="4114800" cy="3295119"/>
          </a:xfrm>
        </p:spPr>
      </p:pic>
    </p:spTree>
    <p:extLst>
      <p:ext uri="{BB962C8B-B14F-4D97-AF65-F5344CB8AC3E}">
        <p14:creationId xmlns:p14="http://schemas.microsoft.com/office/powerpoint/2010/main" val="152176095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locker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0" y="1600200"/>
            <a:ext cx="1828800" cy="4729655"/>
          </a:xfrm>
        </p:spPr>
      </p:pic>
    </p:spTree>
    <p:extLst>
      <p:ext uri="{BB962C8B-B14F-4D97-AF65-F5344CB8AC3E}">
        <p14:creationId xmlns:p14="http://schemas.microsoft.com/office/powerpoint/2010/main" val="349046855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locker</a:t>
            </a:r>
            <a:br>
              <a:rPr lang="en-US" dirty="0" smtClean="0"/>
            </a:br>
            <a:r>
              <a:rPr lang="en-US" dirty="0" smtClean="0"/>
              <a:t>el </a:t>
            </a:r>
            <a:r>
              <a:rPr lang="en-US" dirty="0" err="1" smtClean="0"/>
              <a:t>casillero</a:t>
            </a:r>
            <a:r>
              <a:rPr lang="en-US" dirty="0" smtClean="0"/>
              <a:t> / el </a:t>
            </a:r>
            <a:r>
              <a:rPr lang="en-US" dirty="0" err="1" smtClean="0"/>
              <a:t>armario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0" y="1600200"/>
            <a:ext cx="1828800" cy="4729655"/>
          </a:xfrm>
        </p:spPr>
      </p:pic>
    </p:spTree>
    <p:extLst>
      <p:ext uri="{BB962C8B-B14F-4D97-AF65-F5344CB8AC3E}">
        <p14:creationId xmlns:p14="http://schemas.microsoft.com/office/powerpoint/2010/main" val="281598291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tape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3708" y="2286000"/>
            <a:ext cx="4276583" cy="3150307"/>
          </a:xfrm>
        </p:spPr>
      </p:pic>
    </p:spTree>
    <p:extLst>
      <p:ext uri="{BB962C8B-B14F-4D97-AF65-F5344CB8AC3E}">
        <p14:creationId xmlns:p14="http://schemas.microsoft.com/office/powerpoint/2010/main" val="51428621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tape</a:t>
            </a:r>
            <a:br>
              <a:rPr lang="en-US" dirty="0" smtClean="0"/>
            </a:br>
            <a:r>
              <a:rPr lang="en-US" dirty="0" smtClean="0"/>
              <a:t>la </a:t>
            </a:r>
            <a:r>
              <a:rPr lang="en-US" dirty="0" err="1" smtClean="0"/>
              <a:t>cinta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3708" y="2286000"/>
            <a:ext cx="4276583" cy="3150307"/>
          </a:xfrm>
        </p:spPr>
      </p:pic>
    </p:spTree>
    <p:extLst>
      <p:ext uri="{BB962C8B-B14F-4D97-AF65-F5344CB8AC3E}">
        <p14:creationId xmlns:p14="http://schemas.microsoft.com/office/powerpoint/2010/main" val="9434289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computer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6500" y="2590800"/>
            <a:ext cx="4191000" cy="2724150"/>
          </a:xfrm>
        </p:spPr>
      </p:pic>
    </p:spTree>
    <p:extLst>
      <p:ext uri="{BB962C8B-B14F-4D97-AF65-F5344CB8AC3E}">
        <p14:creationId xmlns:p14="http://schemas.microsoft.com/office/powerpoint/2010/main" val="128546426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computer</a:t>
            </a:r>
            <a:br>
              <a:rPr lang="en-US" dirty="0" smtClean="0"/>
            </a:br>
            <a:r>
              <a:rPr lang="en-US" dirty="0" smtClean="0"/>
              <a:t>la </a:t>
            </a:r>
            <a:r>
              <a:rPr lang="en-US" dirty="0" err="1" smtClean="0"/>
              <a:t>computadora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6500" y="2590800"/>
            <a:ext cx="4191000" cy="2724150"/>
          </a:xfrm>
        </p:spPr>
      </p:pic>
    </p:spTree>
    <p:extLst>
      <p:ext uri="{BB962C8B-B14F-4D97-AF65-F5344CB8AC3E}">
        <p14:creationId xmlns:p14="http://schemas.microsoft.com/office/powerpoint/2010/main" val="374977504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teacher’s desk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0" y="1905000"/>
            <a:ext cx="3048000" cy="4212942"/>
          </a:xfrm>
        </p:spPr>
      </p:pic>
    </p:spTree>
    <p:extLst>
      <p:ext uri="{BB962C8B-B14F-4D97-AF65-F5344CB8AC3E}">
        <p14:creationId xmlns:p14="http://schemas.microsoft.com/office/powerpoint/2010/main" val="426677011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teacher’s desk</a:t>
            </a:r>
            <a:br>
              <a:rPr lang="en-US" dirty="0" smtClean="0"/>
            </a:br>
            <a:r>
              <a:rPr lang="en-US" dirty="0" smtClean="0"/>
              <a:t>el </a:t>
            </a:r>
            <a:r>
              <a:rPr lang="en-US" dirty="0" err="1" smtClean="0"/>
              <a:t>escritorio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0" y="1905000"/>
            <a:ext cx="3048000" cy="4212942"/>
          </a:xfrm>
        </p:spPr>
      </p:pic>
    </p:spTree>
    <p:extLst>
      <p:ext uri="{BB962C8B-B14F-4D97-AF65-F5344CB8AC3E}">
        <p14:creationId xmlns:p14="http://schemas.microsoft.com/office/powerpoint/2010/main" val="32985133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School supplies</a:t>
            </a:r>
            <a:br>
              <a:rPr lang="en-US" dirty="0" smtClean="0"/>
            </a:br>
            <a:r>
              <a:rPr lang="en-US" dirty="0" smtClean="0"/>
              <a:t>los </a:t>
            </a:r>
            <a:r>
              <a:rPr lang="en-US" dirty="0" err="1" smtClean="0"/>
              <a:t>útiles</a:t>
            </a:r>
            <a:r>
              <a:rPr lang="en-US" dirty="0" smtClean="0"/>
              <a:t> </a:t>
            </a:r>
            <a:r>
              <a:rPr lang="en-US" dirty="0" err="1" smtClean="0"/>
              <a:t>escolares</a:t>
            </a:r>
            <a:endParaRPr lang="en-US" dirty="0"/>
          </a:p>
        </p:txBody>
      </p:sp>
      <p:pic>
        <p:nvPicPr>
          <p:cNvPr id="4" name="Content Placeholder 3" descr="school supplie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895600" y="1676400"/>
            <a:ext cx="3071812" cy="4384552"/>
          </a:xfrm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school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0" y="2057400"/>
            <a:ext cx="3886200" cy="3538923"/>
          </a:xfrm>
        </p:spPr>
      </p:pic>
    </p:spTree>
    <p:extLst>
      <p:ext uri="{BB962C8B-B14F-4D97-AF65-F5344CB8AC3E}">
        <p14:creationId xmlns:p14="http://schemas.microsoft.com/office/powerpoint/2010/main" val="190444910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school</a:t>
            </a:r>
            <a:br>
              <a:rPr lang="en-US" dirty="0" smtClean="0"/>
            </a:br>
            <a:r>
              <a:rPr lang="en-US" dirty="0" smtClean="0"/>
              <a:t>la </a:t>
            </a:r>
            <a:r>
              <a:rPr lang="en-US" dirty="0" err="1" smtClean="0"/>
              <a:t>escuela</a:t>
            </a:r>
            <a:r>
              <a:rPr lang="en-US" dirty="0" smtClean="0"/>
              <a:t>  / el </a:t>
            </a:r>
            <a:r>
              <a:rPr lang="en-US" dirty="0" err="1" smtClean="0"/>
              <a:t>colegio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0" y="2057400"/>
            <a:ext cx="3886200" cy="3538923"/>
          </a:xfrm>
        </p:spPr>
      </p:pic>
    </p:spTree>
    <p:extLst>
      <p:ext uri="{BB962C8B-B14F-4D97-AF65-F5344CB8AC3E}">
        <p14:creationId xmlns:p14="http://schemas.microsoft.com/office/powerpoint/2010/main" val="409972976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bookshelf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200" y="2133600"/>
            <a:ext cx="5943600" cy="3489075"/>
          </a:xfrm>
        </p:spPr>
      </p:pic>
    </p:spTree>
    <p:extLst>
      <p:ext uri="{BB962C8B-B14F-4D97-AF65-F5344CB8AC3E}">
        <p14:creationId xmlns:p14="http://schemas.microsoft.com/office/powerpoint/2010/main" val="302522325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bookshelf</a:t>
            </a:r>
            <a:br>
              <a:rPr lang="en-US" dirty="0" smtClean="0"/>
            </a:br>
            <a:r>
              <a:rPr lang="en-US" dirty="0" smtClean="0"/>
              <a:t>el </a:t>
            </a:r>
            <a:r>
              <a:rPr lang="en-US" dirty="0" err="1" smtClean="0"/>
              <a:t>estante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200" y="2133600"/>
            <a:ext cx="5943600" cy="3489075"/>
          </a:xfrm>
        </p:spPr>
      </p:pic>
    </p:spTree>
    <p:extLst>
      <p:ext uri="{BB962C8B-B14F-4D97-AF65-F5344CB8AC3E}">
        <p14:creationId xmlns:p14="http://schemas.microsoft.com/office/powerpoint/2010/main" val="92112260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student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846138"/>
            <a:ext cx="1828800" cy="5177928"/>
          </a:xfrm>
        </p:spPr>
      </p:pic>
    </p:spTree>
    <p:extLst>
      <p:ext uri="{BB962C8B-B14F-4D97-AF65-F5344CB8AC3E}">
        <p14:creationId xmlns:p14="http://schemas.microsoft.com/office/powerpoint/2010/main" val="196838433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student</a:t>
            </a:r>
            <a:br>
              <a:rPr lang="en-US" dirty="0" smtClean="0"/>
            </a:br>
            <a:r>
              <a:rPr lang="en-US" dirty="0" smtClean="0"/>
              <a:t>el </a:t>
            </a:r>
            <a:r>
              <a:rPr lang="en-US" dirty="0" err="1" smtClean="0"/>
              <a:t>estudiante</a:t>
            </a:r>
            <a:r>
              <a:rPr lang="en-US" dirty="0"/>
              <a:t> </a:t>
            </a:r>
            <a:r>
              <a:rPr lang="en-US" dirty="0" smtClean="0"/>
              <a:t>/ la </a:t>
            </a:r>
            <a:r>
              <a:rPr lang="en-US" dirty="0" err="1" smtClean="0"/>
              <a:t>estudiante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2057400"/>
            <a:ext cx="1400993" cy="3966666"/>
          </a:xfrm>
        </p:spPr>
      </p:pic>
    </p:spTree>
    <p:extLst>
      <p:ext uri="{BB962C8B-B14F-4D97-AF65-F5344CB8AC3E}">
        <p14:creationId xmlns:p14="http://schemas.microsoft.com/office/powerpoint/2010/main" val="48967925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test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200" y="2057400"/>
            <a:ext cx="5562600" cy="3735469"/>
          </a:xfrm>
        </p:spPr>
      </p:pic>
    </p:spTree>
    <p:extLst>
      <p:ext uri="{BB962C8B-B14F-4D97-AF65-F5344CB8AC3E}">
        <p14:creationId xmlns:p14="http://schemas.microsoft.com/office/powerpoint/2010/main" val="232847433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test</a:t>
            </a:r>
            <a:br>
              <a:rPr lang="en-US" dirty="0" smtClean="0"/>
            </a:br>
            <a:r>
              <a:rPr lang="en-US" dirty="0" smtClean="0"/>
              <a:t>el </a:t>
            </a:r>
            <a:r>
              <a:rPr lang="en-US" dirty="0" err="1" smtClean="0"/>
              <a:t>exámen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200" y="2057400"/>
            <a:ext cx="5562600" cy="3735469"/>
          </a:xfrm>
        </p:spPr>
      </p:pic>
    </p:spTree>
    <p:extLst>
      <p:ext uri="{BB962C8B-B14F-4D97-AF65-F5344CB8AC3E}">
        <p14:creationId xmlns:p14="http://schemas.microsoft.com/office/powerpoint/2010/main" val="12248650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stapler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3200" y="2438400"/>
            <a:ext cx="4114800" cy="3015961"/>
          </a:xfrm>
        </p:spPr>
      </p:pic>
    </p:spTree>
    <p:extLst>
      <p:ext uri="{BB962C8B-B14F-4D97-AF65-F5344CB8AC3E}">
        <p14:creationId xmlns:p14="http://schemas.microsoft.com/office/powerpoint/2010/main" val="229325468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stapler</a:t>
            </a:r>
            <a:br>
              <a:rPr lang="en-US" dirty="0" smtClean="0"/>
            </a:br>
            <a:r>
              <a:rPr lang="en-US" dirty="0" smtClean="0"/>
              <a:t>la </a:t>
            </a:r>
            <a:r>
              <a:rPr lang="en-US" dirty="0" err="1" smtClean="0"/>
              <a:t>grapadora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3200" y="2438400"/>
            <a:ext cx="4114800" cy="3015961"/>
          </a:xfrm>
        </p:spPr>
      </p:pic>
    </p:spTree>
    <p:extLst>
      <p:ext uri="{BB962C8B-B14F-4D97-AF65-F5344CB8AC3E}">
        <p14:creationId xmlns:p14="http://schemas.microsoft.com/office/powerpoint/2010/main" val="9792533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folder</a:t>
            </a:r>
            <a:endParaRPr lang="en-US" dirty="0"/>
          </a:p>
        </p:txBody>
      </p:sp>
      <p:pic>
        <p:nvPicPr>
          <p:cNvPr id="4" name="Content Placeholder 3" descr="folder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895600" y="2438400"/>
            <a:ext cx="3900487" cy="2921600"/>
          </a:xfrm>
        </p:spPr>
      </p:pic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3-hole punch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3200" y="2209800"/>
            <a:ext cx="4038600" cy="4038600"/>
          </a:xfrm>
        </p:spPr>
      </p:pic>
    </p:spTree>
    <p:extLst>
      <p:ext uri="{BB962C8B-B14F-4D97-AF65-F5344CB8AC3E}">
        <p14:creationId xmlns:p14="http://schemas.microsoft.com/office/powerpoint/2010/main" val="399392227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3-hole punch</a:t>
            </a:r>
            <a:br>
              <a:rPr lang="en-US" dirty="0" smtClean="0"/>
            </a:br>
            <a:r>
              <a:rPr lang="en-US" dirty="0" smtClean="0"/>
              <a:t>el </a:t>
            </a:r>
            <a:r>
              <a:rPr lang="en-US" smtClean="0"/>
              <a:t>agujero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3200" y="2209800"/>
            <a:ext cx="4038600" cy="4038600"/>
          </a:xfrm>
        </p:spPr>
      </p:pic>
    </p:spTree>
    <p:extLst>
      <p:ext uri="{BB962C8B-B14F-4D97-AF65-F5344CB8AC3E}">
        <p14:creationId xmlns:p14="http://schemas.microsoft.com/office/powerpoint/2010/main" val="2840365704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light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0" y="1424462"/>
            <a:ext cx="3352800" cy="4823012"/>
          </a:xfrm>
        </p:spPr>
      </p:pic>
    </p:spTree>
    <p:extLst>
      <p:ext uri="{BB962C8B-B14F-4D97-AF65-F5344CB8AC3E}">
        <p14:creationId xmlns:p14="http://schemas.microsoft.com/office/powerpoint/2010/main" val="2161547867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light</a:t>
            </a:r>
            <a:br>
              <a:rPr lang="en-US" dirty="0" smtClean="0"/>
            </a:br>
            <a:r>
              <a:rPr lang="en-US" dirty="0" smtClean="0"/>
              <a:t>la </a:t>
            </a:r>
            <a:r>
              <a:rPr lang="en-US" dirty="0" err="1" smtClean="0"/>
              <a:t>luz</a:t>
            </a:r>
            <a:r>
              <a:rPr lang="en-US" dirty="0" smtClean="0"/>
              <a:t> / </a:t>
            </a:r>
            <a:r>
              <a:rPr lang="en-US" dirty="0" err="1" smtClean="0"/>
              <a:t>las</a:t>
            </a:r>
            <a:r>
              <a:rPr lang="en-US" dirty="0" smtClean="0"/>
              <a:t> luces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0" y="1424462"/>
            <a:ext cx="3352800" cy="4823012"/>
          </a:xfrm>
        </p:spPr>
      </p:pic>
    </p:spTree>
    <p:extLst>
      <p:ext uri="{BB962C8B-B14F-4D97-AF65-F5344CB8AC3E}">
        <p14:creationId xmlns:p14="http://schemas.microsoft.com/office/powerpoint/2010/main" val="4032737097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colored pencils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200" y="2133600"/>
            <a:ext cx="5715000" cy="3803073"/>
          </a:xfrm>
        </p:spPr>
      </p:pic>
    </p:spTree>
    <p:extLst>
      <p:ext uri="{BB962C8B-B14F-4D97-AF65-F5344CB8AC3E}">
        <p14:creationId xmlns:p14="http://schemas.microsoft.com/office/powerpoint/2010/main" val="2316768753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229600" cy="1752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 colored pencils</a:t>
            </a:r>
            <a:br>
              <a:rPr lang="en-US" dirty="0" smtClean="0"/>
            </a:br>
            <a:r>
              <a:rPr lang="en-US" dirty="0"/>
              <a:t>los </a:t>
            </a:r>
            <a:r>
              <a:rPr lang="en-US" dirty="0" err="1" smtClean="0"/>
              <a:t>lápices</a:t>
            </a:r>
            <a:r>
              <a:rPr lang="en-US" dirty="0" smtClean="0"/>
              <a:t> </a:t>
            </a:r>
            <a:r>
              <a:rPr lang="en-US" dirty="0"/>
              <a:t>de color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200" y="2133600"/>
            <a:ext cx="5715000" cy="3803073"/>
          </a:xfrm>
        </p:spPr>
      </p:pic>
    </p:spTree>
    <p:extLst>
      <p:ext uri="{BB962C8B-B14F-4D97-AF65-F5344CB8AC3E}">
        <p14:creationId xmlns:p14="http://schemas.microsoft.com/office/powerpoint/2010/main" val="1947490606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markers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5600" y="1417638"/>
            <a:ext cx="3733800" cy="4940105"/>
          </a:xfrm>
        </p:spPr>
      </p:pic>
    </p:spTree>
    <p:extLst>
      <p:ext uri="{BB962C8B-B14F-4D97-AF65-F5344CB8AC3E}">
        <p14:creationId xmlns:p14="http://schemas.microsoft.com/office/powerpoint/2010/main" val="1654839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markers</a:t>
            </a:r>
            <a:br>
              <a:rPr lang="en-US" dirty="0" smtClean="0"/>
            </a:br>
            <a:r>
              <a:rPr lang="en-US" dirty="0" smtClean="0"/>
              <a:t>los </a:t>
            </a:r>
            <a:r>
              <a:rPr lang="en-US" dirty="0" err="1" smtClean="0"/>
              <a:t>marcadores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5600" y="1417638"/>
            <a:ext cx="3733800" cy="4940105"/>
          </a:xfrm>
        </p:spPr>
      </p:pic>
    </p:spTree>
    <p:extLst>
      <p:ext uri="{BB962C8B-B14F-4D97-AF65-F5344CB8AC3E}">
        <p14:creationId xmlns:p14="http://schemas.microsoft.com/office/powerpoint/2010/main" val="794833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white board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9800" y="2209800"/>
            <a:ext cx="5029200" cy="3767046"/>
          </a:xfrm>
        </p:spPr>
      </p:pic>
    </p:spTree>
    <p:extLst>
      <p:ext uri="{BB962C8B-B14F-4D97-AF65-F5344CB8AC3E}">
        <p14:creationId xmlns:p14="http://schemas.microsoft.com/office/powerpoint/2010/main" val="825772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white board</a:t>
            </a:r>
            <a:br>
              <a:rPr lang="en-US" dirty="0" smtClean="0"/>
            </a:br>
            <a:r>
              <a:rPr lang="en-US" dirty="0" smtClean="0"/>
              <a:t>la </a:t>
            </a:r>
            <a:r>
              <a:rPr lang="en-US" dirty="0" err="1" smtClean="0"/>
              <a:t>pizarra</a:t>
            </a:r>
            <a:r>
              <a:rPr lang="en-US" dirty="0" smtClean="0"/>
              <a:t> </a:t>
            </a:r>
            <a:r>
              <a:rPr lang="en-US" dirty="0" err="1" smtClean="0"/>
              <a:t>blanca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9800" y="2209800"/>
            <a:ext cx="5029200" cy="3767046"/>
          </a:xfrm>
        </p:spPr>
      </p:pic>
    </p:spTree>
    <p:extLst>
      <p:ext uri="{BB962C8B-B14F-4D97-AF65-F5344CB8AC3E}">
        <p14:creationId xmlns:p14="http://schemas.microsoft.com/office/powerpoint/2010/main" val="1027051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folder</a:t>
            </a:r>
            <a:br>
              <a:rPr lang="en-US" dirty="0" smtClean="0"/>
            </a:br>
            <a:r>
              <a:rPr lang="en-US" dirty="0" smtClean="0"/>
              <a:t>la </a:t>
            </a:r>
            <a:r>
              <a:rPr lang="en-US" dirty="0" err="1" smtClean="0"/>
              <a:t>carpeta</a:t>
            </a:r>
            <a:endParaRPr lang="en-US" dirty="0"/>
          </a:p>
        </p:txBody>
      </p:sp>
      <p:pic>
        <p:nvPicPr>
          <p:cNvPr id="4" name="Content Placeholder 3" descr="folder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895600" y="2438400"/>
            <a:ext cx="3900487" cy="2921600"/>
          </a:xfrm>
        </p:spPr>
      </p:pic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teacher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2200" y="2133600"/>
            <a:ext cx="4572000" cy="3810000"/>
          </a:xfrm>
        </p:spPr>
      </p:pic>
    </p:spTree>
    <p:extLst>
      <p:ext uri="{BB962C8B-B14F-4D97-AF65-F5344CB8AC3E}">
        <p14:creationId xmlns:p14="http://schemas.microsoft.com/office/powerpoint/2010/main" val="3946435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teacher</a:t>
            </a:r>
            <a:br>
              <a:rPr lang="en-US" dirty="0" smtClean="0"/>
            </a:br>
            <a:r>
              <a:rPr lang="en-US" dirty="0" smtClean="0"/>
              <a:t>el </a:t>
            </a:r>
            <a:r>
              <a:rPr lang="en-US" dirty="0" err="1" smtClean="0"/>
              <a:t>profesor</a:t>
            </a:r>
            <a:r>
              <a:rPr lang="en-US" dirty="0" smtClean="0"/>
              <a:t> / la </a:t>
            </a:r>
            <a:r>
              <a:rPr lang="en-US" dirty="0" err="1" smtClean="0"/>
              <a:t>profesora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2200" y="2133600"/>
            <a:ext cx="4572000" cy="3810000"/>
          </a:xfrm>
        </p:spPr>
      </p:pic>
    </p:spTree>
    <p:extLst>
      <p:ext uri="{BB962C8B-B14F-4D97-AF65-F5344CB8AC3E}">
        <p14:creationId xmlns:p14="http://schemas.microsoft.com/office/powerpoint/2010/main" val="2088031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quiz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200" y="1981200"/>
            <a:ext cx="5181600" cy="3881198"/>
          </a:xfrm>
        </p:spPr>
      </p:pic>
    </p:spTree>
    <p:extLst>
      <p:ext uri="{BB962C8B-B14F-4D97-AF65-F5344CB8AC3E}">
        <p14:creationId xmlns:p14="http://schemas.microsoft.com/office/powerpoint/2010/main" val="3886620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quiz</a:t>
            </a:r>
            <a:br>
              <a:rPr lang="en-US" dirty="0" smtClean="0"/>
            </a:br>
            <a:r>
              <a:rPr lang="en-US" dirty="0" smtClean="0"/>
              <a:t>la </a:t>
            </a:r>
            <a:r>
              <a:rPr lang="en-US" dirty="0" err="1" smtClean="0"/>
              <a:t>prueba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200" y="1981200"/>
            <a:ext cx="5181600" cy="3881198"/>
          </a:xfrm>
        </p:spPr>
      </p:pic>
    </p:spTree>
    <p:extLst>
      <p:ext uri="{BB962C8B-B14F-4D97-AF65-F5344CB8AC3E}">
        <p14:creationId xmlns:p14="http://schemas.microsoft.com/office/powerpoint/2010/main" val="1919416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door</a:t>
            </a:r>
            <a:endParaRPr lang="en-US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5600" y="1752600"/>
            <a:ext cx="3733800" cy="4422559"/>
          </a:xfrm>
        </p:spPr>
      </p:pic>
    </p:spTree>
    <p:extLst>
      <p:ext uri="{BB962C8B-B14F-4D97-AF65-F5344CB8AC3E}">
        <p14:creationId xmlns:p14="http://schemas.microsoft.com/office/powerpoint/2010/main" val="478747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door</a:t>
            </a:r>
            <a:br>
              <a:rPr lang="en-US" dirty="0" smtClean="0"/>
            </a:br>
            <a:r>
              <a:rPr lang="en-US" dirty="0" smtClean="0"/>
              <a:t>la </a:t>
            </a:r>
            <a:r>
              <a:rPr lang="en-US" dirty="0" err="1" smtClean="0"/>
              <a:t>puerta</a:t>
            </a:r>
            <a:endParaRPr lang="en-US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5600" y="1752600"/>
            <a:ext cx="3733800" cy="4422559"/>
          </a:xfrm>
        </p:spPr>
      </p:pic>
    </p:spTree>
    <p:extLst>
      <p:ext uri="{BB962C8B-B14F-4D97-AF65-F5344CB8AC3E}">
        <p14:creationId xmlns:p14="http://schemas.microsoft.com/office/powerpoint/2010/main" val="1820721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student desk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0" y="2057400"/>
            <a:ext cx="4953000" cy="3681642"/>
          </a:xfrm>
        </p:spPr>
      </p:pic>
    </p:spTree>
    <p:extLst>
      <p:ext uri="{BB962C8B-B14F-4D97-AF65-F5344CB8AC3E}">
        <p14:creationId xmlns:p14="http://schemas.microsoft.com/office/powerpoint/2010/main" val="3879746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student desk</a:t>
            </a:r>
            <a:br>
              <a:rPr lang="en-US" dirty="0" smtClean="0"/>
            </a:br>
            <a:r>
              <a:rPr lang="en-US" dirty="0" smtClean="0"/>
              <a:t>el </a:t>
            </a:r>
            <a:r>
              <a:rPr lang="en-US" dirty="0" err="1" smtClean="0"/>
              <a:t>pupitre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0" y="2057400"/>
            <a:ext cx="4953000" cy="3681642"/>
          </a:xfrm>
        </p:spPr>
      </p:pic>
    </p:spTree>
    <p:extLst>
      <p:ext uri="{BB962C8B-B14F-4D97-AF65-F5344CB8AC3E}">
        <p14:creationId xmlns:p14="http://schemas.microsoft.com/office/powerpoint/2010/main" val="2367293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pencil sharpener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8400" y="2438400"/>
            <a:ext cx="4572000" cy="3948545"/>
          </a:xfrm>
        </p:spPr>
      </p:pic>
    </p:spTree>
    <p:extLst>
      <p:ext uri="{BB962C8B-B14F-4D97-AF65-F5344CB8AC3E}">
        <p14:creationId xmlns:p14="http://schemas.microsoft.com/office/powerpoint/2010/main" val="2775152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pencil sharpener</a:t>
            </a:r>
            <a:br>
              <a:rPr lang="en-US" dirty="0" smtClean="0"/>
            </a:br>
            <a:r>
              <a:rPr lang="en-US" dirty="0" smtClean="0"/>
              <a:t>el </a:t>
            </a:r>
            <a:r>
              <a:rPr lang="en-US" dirty="0" err="1" smtClean="0"/>
              <a:t>sacapuntos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8400" y="2438400"/>
            <a:ext cx="4572000" cy="3948545"/>
          </a:xfrm>
        </p:spPr>
      </p:pic>
    </p:spTree>
    <p:extLst>
      <p:ext uri="{BB962C8B-B14F-4D97-AF65-F5344CB8AC3E}">
        <p14:creationId xmlns:p14="http://schemas.microsoft.com/office/powerpoint/2010/main" val="1402371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pen</a:t>
            </a:r>
            <a:endParaRPr lang="en-US" dirty="0"/>
          </a:p>
        </p:txBody>
      </p:sp>
      <p:pic>
        <p:nvPicPr>
          <p:cNvPr id="4" name="Content Placeholder 3" descr="pen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124200" y="2438400"/>
            <a:ext cx="3690937" cy="3048385"/>
          </a:xfrm>
        </p:spPr>
      </p:pic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classroom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0" y="2590800"/>
            <a:ext cx="5638800" cy="3752365"/>
          </a:xfrm>
        </p:spPr>
      </p:pic>
    </p:spTree>
    <p:extLst>
      <p:ext uri="{BB962C8B-B14F-4D97-AF65-F5344CB8AC3E}">
        <p14:creationId xmlns:p14="http://schemas.microsoft.com/office/powerpoint/2010/main" val="240823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113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 classroom</a:t>
            </a:r>
            <a:br>
              <a:rPr lang="en-US" dirty="0" smtClean="0"/>
            </a:br>
            <a:r>
              <a:rPr lang="en-US" dirty="0" smtClean="0"/>
              <a:t>la </a:t>
            </a:r>
            <a:r>
              <a:rPr lang="en-US" dirty="0" err="1" smtClean="0"/>
              <a:t>sala</a:t>
            </a:r>
            <a:r>
              <a:rPr lang="en-US" dirty="0" smtClean="0"/>
              <a:t> de </a:t>
            </a:r>
            <a:r>
              <a:rPr lang="en-US" dirty="0" err="1" smtClean="0"/>
              <a:t>clase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el </a:t>
            </a:r>
            <a:r>
              <a:rPr lang="en-US" dirty="0" err="1" smtClean="0"/>
              <a:t>salón</a:t>
            </a:r>
            <a:r>
              <a:rPr lang="en-US" dirty="0" smtClean="0"/>
              <a:t> de </a:t>
            </a:r>
            <a:r>
              <a:rPr lang="en-US" dirty="0" err="1" smtClean="0"/>
              <a:t>clase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0" y="2590800"/>
            <a:ext cx="5638800" cy="3752365"/>
          </a:xfrm>
        </p:spPr>
      </p:pic>
    </p:spTree>
    <p:extLst>
      <p:ext uri="{BB962C8B-B14F-4D97-AF65-F5344CB8AC3E}">
        <p14:creationId xmlns:p14="http://schemas.microsoft.com/office/powerpoint/2010/main" val="85864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chair</a:t>
            </a:r>
            <a:endParaRPr lang="en-US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0800" y="2209800"/>
            <a:ext cx="3962400" cy="4292600"/>
          </a:xfrm>
        </p:spPr>
      </p:pic>
    </p:spTree>
    <p:extLst>
      <p:ext uri="{BB962C8B-B14F-4D97-AF65-F5344CB8AC3E}">
        <p14:creationId xmlns:p14="http://schemas.microsoft.com/office/powerpoint/2010/main" val="2496451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chair</a:t>
            </a:r>
            <a:br>
              <a:rPr lang="en-US" dirty="0" smtClean="0"/>
            </a:br>
            <a:r>
              <a:rPr lang="en-US" dirty="0" smtClean="0"/>
              <a:t>la </a:t>
            </a:r>
            <a:r>
              <a:rPr lang="en-US" dirty="0" err="1" smtClean="0"/>
              <a:t>silla</a:t>
            </a:r>
            <a:endParaRPr lang="en-US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0800" y="2209800"/>
            <a:ext cx="3962400" cy="4292600"/>
          </a:xfrm>
        </p:spPr>
      </p:pic>
    </p:spTree>
    <p:extLst>
      <p:ext uri="{BB962C8B-B14F-4D97-AF65-F5344CB8AC3E}">
        <p14:creationId xmlns:p14="http://schemas.microsoft.com/office/powerpoint/2010/main" val="333051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homework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2200" y="2133600"/>
            <a:ext cx="4953000" cy="4470292"/>
          </a:xfrm>
        </p:spPr>
      </p:pic>
    </p:spTree>
    <p:extLst>
      <p:ext uri="{BB962C8B-B14F-4D97-AF65-F5344CB8AC3E}">
        <p14:creationId xmlns:p14="http://schemas.microsoft.com/office/powerpoint/2010/main" val="2789699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homework</a:t>
            </a:r>
            <a:br>
              <a:rPr lang="en-US" dirty="0" smtClean="0"/>
            </a:br>
            <a:r>
              <a:rPr lang="en-US" dirty="0" smtClean="0"/>
              <a:t>la </a:t>
            </a:r>
            <a:r>
              <a:rPr lang="en-US" dirty="0" err="1" smtClean="0"/>
              <a:t>tarea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2200" y="2133600"/>
            <a:ext cx="4953000" cy="4470292"/>
          </a:xfrm>
        </p:spPr>
      </p:pic>
    </p:spTree>
    <p:extLst>
      <p:ext uri="{BB962C8B-B14F-4D97-AF65-F5344CB8AC3E}">
        <p14:creationId xmlns:p14="http://schemas.microsoft.com/office/powerpoint/2010/main" val="321682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scissors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4100" y="2057400"/>
            <a:ext cx="4495800" cy="4475819"/>
          </a:xfrm>
        </p:spPr>
      </p:pic>
    </p:spTree>
    <p:extLst>
      <p:ext uri="{BB962C8B-B14F-4D97-AF65-F5344CB8AC3E}">
        <p14:creationId xmlns:p14="http://schemas.microsoft.com/office/powerpoint/2010/main" val="581845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scissors</a:t>
            </a:r>
            <a:br>
              <a:rPr lang="en-US" dirty="0" smtClean="0"/>
            </a:br>
            <a:r>
              <a:rPr lang="en-US" dirty="0" err="1" smtClean="0"/>
              <a:t>las</a:t>
            </a:r>
            <a:r>
              <a:rPr lang="en-US" dirty="0" smtClean="0"/>
              <a:t> </a:t>
            </a:r>
            <a:r>
              <a:rPr lang="en-US" dirty="0" err="1" smtClean="0"/>
              <a:t>tijeras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4100" y="2057400"/>
            <a:ext cx="4495800" cy="4475819"/>
          </a:xfrm>
        </p:spPr>
      </p:pic>
    </p:spTree>
    <p:extLst>
      <p:ext uri="{BB962C8B-B14F-4D97-AF65-F5344CB8AC3E}">
        <p14:creationId xmlns:p14="http://schemas.microsoft.com/office/powerpoint/2010/main" val="1805720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clothes</a:t>
            </a:r>
            <a:endParaRPr lang="en-US" dirty="0"/>
          </a:p>
        </p:txBody>
      </p:sp>
      <p:pic>
        <p:nvPicPr>
          <p:cNvPr id="4" name="Content Placeholder 3" descr="clothe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514600" y="2362200"/>
            <a:ext cx="3629025" cy="271201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Clothes</a:t>
            </a:r>
            <a:br>
              <a:rPr lang="en-US" dirty="0" smtClean="0"/>
            </a:br>
            <a:r>
              <a:rPr lang="en-US" dirty="0" err="1" smtClean="0"/>
              <a:t>las</a:t>
            </a:r>
            <a:r>
              <a:rPr lang="en-US" dirty="0" smtClean="0"/>
              <a:t> </a:t>
            </a:r>
            <a:r>
              <a:rPr lang="en-US" dirty="0" err="1" smtClean="0"/>
              <a:t>ropas</a:t>
            </a:r>
            <a:endParaRPr lang="en-US" dirty="0"/>
          </a:p>
        </p:txBody>
      </p:sp>
      <p:pic>
        <p:nvPicPr>
          <p:cNvPr id="4" name="Content Placeholder 3" descr="clothe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514600" y="2362200"/>
            <a:ext cx="3629025" cy="271201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pen</a:t>
            </a:r>
            <a:br>
              <a:rPr lang="en-US" dirty="0" smtClean="0"/>
            </a:br>
            <a:r>
              <a:rPr lang="en-US" dirty="0" smtClean="0"/>
              <a:t>el </a:t>
            </a:r>
            <a:r>
              <a:rPr lang="en-US" dirty="0" err="1" smtClean="0"/>
              <a:t>bolígrafo</a:t>
            </a:r>
            <a:r>
              <a:rPr lang="en-US" dirty="0" smtClean="0"/>
              <a:t> / la </a:t>
            </a:r>
            <a:r>
              <a:rPr lang="en-US" dirty="0" err="1" smtClean="0"/>
              <a:t>pluma</a:t>
            </a:r>
            <a:endParaRPr lang="en-US" dirty="0"/>
          </a:p>
        </p:txBody>
      </p:sp>
      <p:pic>
        <p:nvPicPr>
          <p:cNvPr id="4" name="Content Placeholder 3" descr="pen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124200" y="2438400"/>
            <a:ext cx="3690937" cy="3048385"/>
          </a:xfrm>
        </p:spPr>
      </p:pic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shoes</a:t>
            </a:r>
            <a:endParaRPr lang="en-US" dirty="0"/>
          </a:p>
        </p:txBody>
      </p:sp>
      <p:pic>
        <p:nvPicPr>
          <p:cNvPr id="6" name="Content Placeholder 5" descr="shoes 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667000" y="2667000"/>
            <a:ext cx="3824287" cy="286452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Shoes</a:t>
            </a:r>
            <a:br>
              <a:rPr lang="en-US" dirty="0" smtClean="0"/>
            </a:br>
            <a:r>
              <a:rPr lang="en-US" dirty="0" smtClean="0"/>
              <a:t>los </a:t>
            </a:r>
            <a:r>
              <a:rPr lang="en-US" dirty="0" err="1" smtClean="0"/>
              <a:t>zapatos</a:t>
            </a:r>
            <a:endParaRPr lang="en-US" dirty="0"/>
          </a:p>
        </p:txBody>
      </p:sp>
      <p:pic>
        <p:nvPicPr>
          <p:cNvPr id="6" name="Content Placeholder 5" descr="shoes 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667000" y="2667000"/>
            <a:ext cx="3824287" cy="286452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clock</a:t>
            </a:r>
            <a:endParaRPr lang="en-US" dirty="0"/>
          </a:p>
        </p:txBody>
      </p:sp>
      <p:pic>
        <p:nvPicPr>
          <p:cNvPr id="6" name="Content Placeholder 5" descr="clock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971800" y="1905000"/>
            <a:ext cx="2938462" cy="366942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clock</a:t>
            </a:r>
            <a:br>
              <a:rPr lang="en-US" dirty="0" smtClean="0"/>
            </a:br>
            <a:r>
              <a:rPr lang="en-US" dirty="0" smtClean="0"/>
              <a:t>el </a:t>
            </a:r>
            <a:r>
              <a:rPr lang="en-US" dirty="0" err="1" smtClean="0"/>
              <a:t>reloj</a:t>
            </a:r>
            <a:endParaRPr lang="en-US" dirty="0"/>
          </a:p>
        </p:txBody>
      </p:sp>
      <p:pic>
        <p:nvPicPr>
          <p:cNvPr id="6" name="Content Placeholder 5" descr="clock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971800" y="1905000"/>
            <a:ext cx="2938462" cy="366942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German (class)</a:t>
            </a:r>
            <a:endParaRPr lang="en-US" dirty="0"/>
          </a:p>
        </p:txBody>
      </p:sp>
      <p:pic>
        <p:nvPicPr>
          <p:cNvPr id="4" name="Content Placeholder 3" descr="german clas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819400" y="2667000"/>
            <a:ext cx="3148012" cy="2995381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German (class)</a:t>
            </a:r>
            <a:br>
              <a:rPr lang="en-US" dirty="0" smtClean="0"/>
            </a:br>
            <a:r>
              <a:rPr lang="en-US" dirty="0" smtClean="0"/>
              <a:t>el </a:t>
            </a:r>
            <a:r>
              <a:rPr lang="en-US" dirty="0" err="1" smtClean="0"/>
              <a:t>alemán</a:t>
            </a:r>
            <a:endParaRPr lang="en-US" dirty="0"/>
          </a:p>
        </p:txBody>
      </p:sp>
      <p:pic>
        <p:nvPicPr>
          <p:cNvPr id="4" name="Content Placeholder 3" descr="german clas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819400" y="2667000"/>
            <a:ext cx="3148012" cy="2995381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Science (class)</a:t>
            </a:r>
            <a:endParaRPr lang="en-US" dirty="0"/>
          </a:p>
        </p:txBody>
      </p:sp>
      <p:pic>
        <p:nvPicPr>
          <p:cNvPr id="4" name="Content Placeholder 3" descr="science cals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362200" y="2133600"/>
            <a:ext cx="4568358" cy="2847181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Science (class)</a:t>
            </a:r>
            <a:br>
              <a:rPr lang="en-US" dirty="0" smtClean="0"/>
            </a:br>
            <a:r>
              <a:rPr lang="en-US" dirty="0" err="1" smtClean="0"/>
              <a:t>las</a:t>
            </a:r>
            <a:r>
              <a:rPr lang="en-US" dirty="0" smtClean="0"/>
              <a:t> </a:t>
            </a:r>
            <a:r>
              <a:rPr lang="en-US" dirty="0" err="1" smtClean="0"/>
              <a:t>ciencias</a:t>
            </a:r>
            <a:endParaRPr lang="en-US" dirty="0"/>
          </a:p>
        </p:txBody>
      </p:sp>
      <p:pic>
        <p:nvPicPr>
          <p:cNvPr id="4" name="Content Placeholder 3" descr="science cals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362200" y="2133600"/>
            <a:ext cx="4568358" cy="2847181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Computer science (class)</a:t>
            </a:r>
            <a:endParaRPr lang="en-US" dirty="0"/>
          </a:p>
        </p:txBody>
      </p:sp>
      <p:pic>
        <p:nvPicPr>
          <p:cNvPr id="4" name="Content Placeholder 3" descr="computer clas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362200" y="2667000"/>
            <a:ext cx="4351311" cy="28956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Computer science (class)</a:t>
            </a:r>
            <a:br>
              <a:rPr lang="en-US" dirty="0" smtClean="0"/>
            </a:br>
            <a:r>
              <a:rPr lang="en-US" dirty="0" smtClean="0"/>
              <a:t>la </a:t>
            </a:r>
            <a:r>
              <a:rPr lang="en-US" dirty="0" err="1" smtClean="0"/>
              <a:t>computación</a:t>
            </a:r>
            <a:endParaRPr lang="en-US" dirty="0"/>
          </a:p>
        </p:txBody>
      </p:sp>
      <p:pic>
        <p:nvPicPr>
          <p:cNvPr id="4" name="Content Placeholder 3" descr="computer clas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362200" y="2667000"/>
            <a:ext cx="4351311" cy="28956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notebook</a:t>
            </a:r>
            <a:endParaRPr lang="en-US" dirty="0"/>
          </a:p>
        </p:txBody>
      </p:sp>
      <p:pic>
        <p:nvPicPr>
          <p:cNvPr id="4" name="Content Placeholder 3" descr="notebook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590800" y="2438400"/>
            <a:ext cx="4167187" cy="3337070"/>
          </a:xfrm>
        </p:spPr>
      </p:pic>
    </p:spTree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French (class)</a:t>
            </a:r>
            <a:endParaRPr lang="en-US" dirty="0"/>
          </a:p>
        </p:txBody>
      </p:sp>
      <p:pic>
        <p:nvPicPr>
          <p:cNvPr id="4" name="Content Placeholder 3" descr="french clas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743200" y="1981200"/>
            <a:ext cx="3157537" cy="334573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French (class)</a:t>
            </a:r>
            <a:br>
              <a:rPr lang="en-US" dirty="0" smtClean="0"/>
            </a:br>
            <a:r>
              <a:rPr lang="en-US" dirty="0" smtClean="0"/>
              <a:t>el </a:t>
            </a:r>
            <a:r>
              <a:rPr lang="en-US" dirty="0" err="1" smtClean="0"/>
              <a:t>francés</a:t>
            </a:r>
            <a:endParaRPr lang="en-US" dirty="0"/>
          </a:p>
        </p:txBody>
      </p:sp>
      <p:pic>
        <p:nvPicPr>
          <p:cNvPr id="4" name="Content Placeholder 3" descr="french clas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743200" y="1981200"/>
            <a:ext cx="3157537" cy="334573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Chemistry (class)</a:t>
            </a:r>
            <a:endParaRPr lang="en-US" dirty="0"/>
          </a:p>
        </p:txBody>
      </p:sp>
      <p:pic>
        <p:nvPicPr>
          <p:cNvPr id="4" name="Content Placeholder 3" descr="chemistry clas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352800" y="2286000"/>
            <a:ext cx="2495550" cy="315968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Chemistry (class)</a:t>
            </a:r>
            <a:br>
              <a:rPr lang="en-US" dirty="0" smtClean="0"/>
            </a:br>
            <a:r>
              <a:rPr lang="en-US" dirty="0" smtClean="0"/>
              <a:t>la </a:t>
            </a:r>
            <a:r>
              <a:rPr lang="en-US" dirty="0" err="1" smtClean="0"/>
              <a:t>química</a:t>
            </a:r>
            <a:endParaRPr lang="en-US" dirty="0"/>
          </a:p>
        </p:txBody>
      </p:sp>
      <p:pic>
        <p:nvPicPr>
          <p:cNvPr id="4" name="Content Placeholder 3" descr="chemistry clas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352800" y="2286000"/>
            <a:ext cx="2495550" cy="315968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Shop / workshop (class)</a:t>
            </a:r>
            <a:endParaRPr lang="en-US" dirty="0"/>
          </a:p>
        </p:txBody>
      </p:sp>
      <p:pic>
        <p:nvPicPr>
          <p:cNvPr id="4" name="Content Placeholder 3" descr="shop clas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438400" y="2590800"/>
            <a:ext cx="4072026" cy="2447131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Shop / workshop (class)</a:t>
            </a:r>
            <a:br>
              <a:rPr lang="en-US" dirty="0" smtClean="0"/>
            </a:br>
            <a:r>
              <a:rPr lang="en-US" dirty="0" smtClean="0"/>
              <a:t>el taller</a:t>
            </a:r>
            <a:endParaRPr lang="en-US" dirty="0"/>
          </a:p>
        </p:txBody>
      </p:sp>
      <p:pic>
        <p:nvPicPr>
          <p:cNvPr id="4" name="Content Placeholder 3" descr="shop clas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438400" y="2590800"/>
            <a:ext cx="4072026" cy="2447131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Art (class)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9800" y="2133600"/>
            <a:ext cx="4267200" cy="4267200"/>
          </a:xfrm>
        </p:spPr>
      </p:pic>
    </p:spTree>
    <p:extLst>
      <p:ext uri="{BB962C8B-B14F-4D97-AF65-F5344CB8AC3E}">
        <p14:creationId xmlns:p14="http://schemas.microsoft.com/office/powerpoint/2010/main" val="579643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Art (class)</a:t>
            </a:r>
            <a:br>
              <a:rPr lang="en-US" dirty="0" smtClean="0"/>
            </a:br>
            <a:r>
              <a:rPr lang="en-US" dirty="0" smtClean="0"/>
              <a:t>el arte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9800" y="2133600"/>
            <a:ext cx="4267200" cy="4267200"/>
          </a:xfrm>
        </p:spPr>
      </p:pic>
    </p:spTree>
    <p:extLst>
      <p:ext uri="{BB962C8B-B14F-4D97-AF65-F5344CB8AC3E}">
        <p14:creationId xmlns:p14="http://schemas.microsoft.com/office/powerpoint/2010/main" val="705144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Library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1981200"/>
            <a:ext cx="5791200" cy="4439920"/>
          </a:xfrm>
        </p:spPr>
      </p:pic>
    </p:spTree>
    <p:extLst>
      <p:ext uri="{BB962C8B-B14F-4D97-AF65-F5344CB8AC3E}">
        <p14:creationId xmlns:p14="http://schemas.microsoft.com/office/powerpoint/2010/main" val="177199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Library</a:t>
            </a:r>
            <a:br>
              <a:rPr lang="en-US" dirty="0" smtClean="0"/>
            </a:br>
            <a:r>
              <a:rPr lang="en-US" dirty="0" smtClean="0"/>
              <a:t>la </a:t>
            </a:r>
            <a:r>
              <a:rPr lang="en-US" dirty="0" err="1" smtClean="0"/>
              <a:t>biblioteca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1981200"/>
            <a:ext cx="5791200" cy="4439920"/>
          </a:xfrm>
        </p:spPr>
      </p:pic>
    </p:spTree>
    <p:extLst>
      <p:ext uri="{BB962C8B-B14F-4D97-AF65-F5344CB8AC3E}">
        <p14:creationId xmlns:p14="http://schemas.microsoft.com/office/powerpoint/2010/main" val="3999511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notebook</a:t>
            </a:r>
            <a:br>
              <a:rPr lang="en-US" dirty="0" smtClean="0"/>
            </a:br>
            <a:r>
              <a:rPr lang="en-US" dirty="0" smtClean="0"/>
              <a:t>el </a:t>
            </a:r>
            <a:r>
              <a:rPr lang="en-US" dirty="0" err="1" smtClean="0"/>
              <a:t>cuaderno</a:t>
            </a:r>
            <a:endParaRPr lang="en-US" dirty="0"/>
          </a:p>
        </p:txBody>
      </p:sp>
      <p:pic>
        <p:nvPicPr>
          <p:cNvPr id="4" name="Content Placeholder 3" descr="notebook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590800" y="2438400"/>
            <a:ext cx="4167187" cy="3337070"/>
          </a:xfrm>
        </p:spPr>
      </p:pic>
    </p:spTree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P.E. (class)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4600" y="2286000"/>
            <a:ext cx="4495800" cy="4057650"/>
          </a:xfrm>
        </p:spPr>
      </p:pic>
    </p:spTree>
    <p:extLst>
      <p:ext uri="{BB962C8B-B14F-4D97-AF65-F5344CB8AC3E}">
        <p14:creationId xmlns:p14="http://schemas.microsoft.com/office/powerpoint/2010/main" val="561065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P.E. (class)</a:t>
            </a:r>
            <a:br>
              <a:rPr lang="en-US" dirty="0" smtClean="0"/>
            </a:br>
            <a:r>
              <a:rPr lang="en-US" dirty="0" smtClean="0"/>
              <a:t>la </a:t>
            </a:r>
            <a:r>
              <a:rPr lang="en-US" dirty="0" err="1" smtClean="0"/>
              <a:t>educación</a:t>
            </a:r>
            <a:r>
              <a:rPr lang="en-US" dirty="0" smtClean="0"/>
              <a:t> </a:t>
            </a:r>
            <a:r>
              <a:rPr lang="en-US" dirty="0" err="1" smtClean="0"/>
              <a:t>física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4600" y="2286000"/>
            <a:ext cx="4495800" cy="4057650"/>
          </a:xfrm>
        </p:spPr>
      </p:pic>
    </p:spTree>
    <p:extLst>
      <p:ext uri="{BB962C8B-B14F-4D97-AF65-F5344CB8AC3E}">
        <p14:creationId xmlns:p14="http://schemas.microsoft.com/office/powerpoint/2010/main" val="2845787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Spanish (class)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0300" y="2133600"/>
            <a:ext cx="4343400" cy="4343400"/>
          </a:xfrm>
        </p:spPr>
      </p:pic>
    </p:spTree>
    <p:extLst>
      <p:ext uri="{BB962C8B-B14F-4D97-AF65-F5344CB8AC3E}">
        <p14:creationId xmlns:p14="http://schemas.microsoft.com/office/powerpoint/2010/main" val="2568545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Spanish (class)</a:t>
            </a:r>
            <a:br>
              <a:rPr lang="en-US" dirty="0" smtClean="0"/>
            </a:br>
            <a:r>
              <a:rPr lang="en-US" dirty="0" smtClean="0"/>
              <a:t>el </a:t>
            </a:r>
            <a:r>
              <a:rPr lang="en-US" dirty="0" err="1" smtClean="0"/>
              <a:t>español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0300" y="2209800"/>
            <a:ext cx="4343400" cy="4343400"/>
          </a:xfrm>
        </p:spPr>
      </p:pic>
    </p:spTree>
    <p:extLst>
      <p:ext uri="{BB962C8B-B14F-4D97-AF65-F5344CB8AC3E}">
        <p14:creationId xmlns:p14="http://schemas.microsoft.com/office/powerpoint/2010/main" val="1871164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History (class)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2200" y="2286000"/>
            <a:ext cx="4038600" cy="4297960"/>
          </a:xfrm>
        </p:spPr>
      </p:pic>
    </p:spTree>
    <p:extLst>
      <p:ext uri="{BB962C8B-B14F-4D97-AF65-F5344CB8AC3E}">
        <p14:creationId xmlns:p14="http://schemas.microsoft.com/office/powerpoint/2010/main" val="283462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History (class)</a:t>
            </a:r>
            <a:br>
              <a:rPr lang="en-US" dirty="0" smtClean="0"/>
            </a:br>
            <a:r>
              <a:rPr lang="en-US" dirty="0" smtClean="0"/>
              <a:t>la </a:t>
            </a:r>
            <a:r>
              <a:rPr lang="en-US" dirty="0" err="1" smtClean="0"/>
              <a:t>historia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2200" y="2286000"/>
            <a:ext cx="4038600" cy="4297960"/>
          </a:xfrm>
        </p:spPr>
      </p:pic>
    </p:spTree>
    <p:extLst>
      <p:ext uri="{BB962C8B-B14F-4D97-AF65-F5344CB8AC3E}">
        <p14:creationId xmlns:p14="http://schemas.microsoft.com/office/powerpoint/2010/main" val="3466624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English (class)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0" y="1905000"/>
            <a:ext cx="4038600" cy="4826620"/>
          </a:xfrm>
        </p:spPr>
      </p:pic>
    </p:spTree>
    <p:extLst>
      <p:ext uri="{BB962C8B-B14F-4D97-AF65-F5344CB8AC3E}">
        <p14:creationId xmlns:p14="http://schemas.microsoft.com/office/powerpoint/2010/main" val="921855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English (class)</a:t>
            </a:r>
            <a:br>
              <a:rPr lang="en-US" dirty="0" smtClean="0"/>
            </a:br>
            <a:r>
              <a:rPr lang="en-US" dirty="0" smtClean="0"/>
              <a:t>el </a:t>
            </a:r>
            <a:r>
              <a:rPr lang="en-US" dirty="0" err="1" smtClean="0"/>
              <a:t>inglés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0" y="1905000"/>
            <a:ext cx="4038600" cy="4826620"/>
          </a:xfrm>
        </p:spPr>
      </p:pic>
    </p:spTree>
    <p:extLst>
      <p:ext uri="{BB962C8B-B14F-4D97-AF65-F5344CB8AC3E}">
        <p14:creationId xmlns:p14="http://schemas.microsoft.com/office/powerpoint/2010/main" val="3128529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Math (class)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0" y="2819400"/>
            <a:ext cx="4227377" cy="3505200"/>
          </a:xfrm>
        </p:spPr>
      </p:pic>
    </p:spTree>
    <p:extLst>
      <p:ext uri="{BB962C8B-B14F-4D97-AF65-F5344CB8AC3E}">
        <p14:creationId xmlns:p14="http://schemas.microsoft.com/office/powerpoint/2010/main" val="1862582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Math (class)</a:t>
            </a:r>
            <a:br>
              <a:rPr lang="en-US" dirty="0" smtClean="0"/>
            </a:br>
            <a:r>
              <a:rPr lang="en-US" dirty="0" err="1" smtClean="0"/>
              <a:t>las</a:t>
            </a:r>
            <a:r>
              <a:rPr lang="en-US" dirty="0" smtClean="0"/>
              <a:t> </a:t>
            </a:r>
            <a:r>
              <a:rPr lang="en-US" dirty="0" err="1" smtClean="0"/>
              <a:t>matemáticas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0" y="2819400"/>
            <a:ext cx="4227377" cy="3505200"/>
          </a:xfrm>
        </p:spPr>
      </p:pic>
    </p:spTree>
    <p:extLst>
      <p:ext uri="{BB962C8B-B14F-4D97-AF65-F5344CB8AC3E}">
        <p14:creationId xmlns:p14="http://schemas.microsoft.com/office/powerpoint/2010/main" val="2820019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324</TotalTime>
  <Words>295</Words>
  <Application>Microsoft Office PowerPoint</Application>
  <PresentationFormat>On-screen Show (4:3)</PresentationFormat>
  <Paragraphs>109</Paragraphs>
  <Slides>107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107</vt:i4>
      </vt:variant>
    </vt:vector>
  </HeadingPairs>
  <TitlesOfParts>
    <vt:vector size="110" baseType="lpstr">
      <vt:lpstr>Arial</vt:lpstr>
      <vt:lpstr>Calibri</vt:lpstr>
      <vt:lpstr>Office Theme</vt:lpstr>
      <vt:lpstr>¡Exprésate! UNO Chapter 4-1</vt:lpstr>
      <vt:lpstr>The school supplies</vt:lpstr>
      <vt:lpstr>School supplies los útiles escolares</vt:lpstr>
      <vt:lpstr>the folder</vt:lpstr>
      <vt:lpstr>the folder la carpeta</vt:lpstr>
      <vt:lpstr>the pen</vt:lpstr>
      <vt:lpstr>the pen el bolígrafo / la pluma</vt:lpstr>
      <vt:lpstr>the notebook</vt:lpstr>
      <vt:lpstr>the notebook el cuaderno</vt:lpstr>
      <vt:lpstr>the pencil</vt:lpstr>
      <vt:lpstr>the pencil el lápiz, los lápices</vt:lpstr>
      <vt:lpstr>The paper</vt:lpstr>
      <vt:lpstr>The paper el papel</vt:lpstr>
      <vt:lpstr>the ruler</vt:lpstr>
      <vt:lpstr>the ruler la regla</vt:lpstr>
      <vt:lpstr>the backpack</vt:lpstr>
      <vt:lpstr>the backpack la mochila</vt:lpstr>
      <vt:lpstr>the dictionary</vt:lpstr>
      <vt:lpstr>the dictionary el diccionario</vt:lpstr>
      <vt:lpstr>the flag</vt:lpstr>
      <vt:lpstr>the flag la bandera</vt:lpstr>
      <vt:lpstr>the locker</vt:lpstr>
      <vt:lpstr>the locker el casillero / el armario</vt:lpstr>
      <vt:lpstr>The tape</vt:lpstr>
      <vt:lpstr>The tape la cinta</vt:lpstr>
      <vt:lpstr>The computer</vt:lpstr>
      <vt:lpstr>The computer la computadora</vt:lpstr>
      <vt:lpstr>The teacher’s desk</vt:lpstr>
      <vt:lpstr>The teacher’s desk el escritorio</vt:lpstr>
      <vt:lpstr>The school</vt:lpstr>
      <vt:lpstr>The school la escuela  / el colegio</vt:lpstr>
      <vt:lpstr>The bookshelf</vt:lpstr>
      <vt:lpstr>The bookshelf el estante</vt:lpstr>
      <vt:lpstr>The student</vt:lpstr>
      <vt:lpstr>The student el estudiante / la estudiante</vt:lpstr>
      <vt:lpstr>The test</vt:lpstr>
      <vt:lpstr>The test el exámen</vt:lpstr>
      <vt:lpstr>The stapler</vt:lpstr>
      <vt:lpstr>The stapler la grapadora</vt:lpstr>
      <vt:lpstr>The 3-hole punch</vt:lpstr>
      <vt:lpstr>The 3-hole punch el agujero</vt:lpstr>
      <vt:lpstr>The light</vt:lpstr>
      <vt:lpstr>The light la luz / las luces</vt:lpstr>
      <vt:lpstr>The colored pencils</vt:lpstr>
      <vt:lpstr>The colored pencils los lápices de color </vt:lpstr>
      <vt:lpstr>The markers</vt:lpstr>
      <vt:lpstr>The markers los marcadores</vt:lpstr>
      <vt:lpstr>The white board</vt:lpstr>
      <vt:lpstr>The white board la pizarra blanca</vt:lpstr>
      <vt:lpstr>The teacher</vt:lpstr>
      <vt:lpstr>The teacher el profesor / la profesora</vt:lpstr>
      <vt:lpstr>The quiz</vt:lpstr>
      <vt:lpstr>The quiz la prueba</vt:lpstr>
      <vt:lpstr>The door</vt:lpstr>
      <vt:lpstr>The door la puerta</vt:lpstr>
      <vt:lpstr>The student desk</vt:lpstr>
      <vt:lpstr>The student desk el pupitre</vt:lpstr>
      <vt:lpstr>The pencil sharpener</vt:lpstr>
      <vt:lpstr>The pencil sharpener el sacapuntos</vt:lpstr>
      <vt:lpstr>The classroom</vt:lpstr>
      <vt:lpstr>The classroom la sala de clase el salón de clase</vt:lpstr>
      <vt:lpstr>The chair</vt:lpstr>
      <vt:lpstr>The chair la silla</vt:lpstr>
      <vt:lpstr>The homework</vt:lpstr>
      <vt:lpstr>The homework la tarea</vt:lpstr>
      <vt:lpstr>The scissors</vt:lpstr>
      <vt:lpstr>The scissors las tijeras</vt:lpstr>
      <vt:lpstr>clothes</vt:lpstr>
      <vt:lpstr>Clothes las ropas</vt:lpstr>
      <vt:lpstr>shoes</vt:lpstr>
      <vt:lpstr>Shoes los zapatos</vt:lpstr>
      <vt:lpstr>the clock</vt:lpstr>
      <vt:lpstr>the clock el reloj</vt:lpstr>
      <vt:lpstr>German (class)</vt:lpstr>
      <vt:lpstr>German (class) el alemán</vt:lpstr>
      <vt:lpstr>Science (class)</vt:lpstr>
      <vt:lpstr>Science (class) las ciencias</vt:lpstr>
      <vt:lpstr>Computer science (class)</vt:lpstr>
      <vt:lpstr>Computer science (class) la computación</vt:lpstr>
      <vt:lpstr>French (class)</vt:lpstr>
      <vt:lpstr>French (class) el francés</vt:lpstr>
      <vt:lpstr>Chemistry (class)</vt:lpstr>
      <vt:lpstr>Chemistry (class) la química</vt:lpstr>
      <vt:lpstr>Shop / workshop (class)</vt:lpstr>
      <vt:lpstr>Shop / workshop (class) el taller</vt:lpstr>
      <vt:lpstr>Art (class)</vt:lpstr>
      <vt:lpstr>Art (class) el arte</vt:lpstr>
      <vt:lpstr>Library</vt:lpstr>
      <vt:lpstr>Library la biblioteca</vt:lpstr>
      <vt:lpstr>P.E. (class)</vt:lpstr>
      <vt:lpstr>P.E. (class) la educación física</vt:lpstr>
      <vt:lpstr>Spanish (class)</vt:lpstr>
      <vt:lpstr>Spanish (class) el español</vt:lpstr>
      <vt:lpstr>History (class)</vt:lpstr>
      <vt:lpstr>History (class) la historia</vt:lpstr>
      <vt:lpstr>English (class)</vt:lpstr>
      <vt:lpstr>English (class) el inglés</vt:lpstr>
      <vt:lpstr>Math (class)</vt:lpstr>
      <vt:lpstr>Math (class) las matemáticas</vt:lpstr>
      <vt:lpstr>Algebra (class)</vt:lpstr>
      <vt:lpstr>Algebra (class) el álgebra</vt:lpstr>
      <vt:lpstr>Music (class)</vt:lpstr>
      <vt:lpstr>Music (class) la música</vt:lpstr>
      <vt:lpstr>In the morning</vt:lpstr>
      <vt:lpstr>In the morning por la mañana</vt:lpstr>
      <vt:lpstr>In the afternoon</vt:lpstr>
      <vt:lpstr>In the afternoon por la tarde</vt:lpstr>
    </vt:vector>
  </TitlesOfParts>
  <Company>NAFCS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¡Exprésate! UNO Chapter 4-1</dc:title>
  <dc:creator>aford</dc:creator>
  <cp:lastModifiedBy>Amanda Ford</cp:lastModifiedBy>
  <cp:revision>13</cp:revision>
  <dcterms:created xsi:type="dcterms:W3CDTF">2012-02-10T15:38:35Z</dcterms:created>
  <dcterms:modified xsi:type="dcterms:W3CDTF">2013-09-19T15:31:59Z</dcterms:modified>
</cp:coreProperties>
</file>