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1F27E0-9841-4AA3-A5E9-3C570C917122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70C4E2-9111-45DF-AF7E-A34AB5A43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nyR0J8bgmgo" TargetMode="External"/><Relationship Id="rId2" Type="http://schemas.openxmlformats.org/officeDocument/2006/relationships/hyperlink" Target="http://youtu.be/CLLlMb2lka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youtu.be/elVIzWuYwZ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outu.be/uB-Lea0dIs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hmrBYDs_gyk" TargetMode="External"/><Relationship Id="rId2" Type="http://schemas.openxmlformats.org/officeDocument/2006/relationships/hyperlink" Target="http://youtu.be/x-GQk8Q96P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youtu.be/rd5ubEh4nd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3-2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Weather Expressions</a:t>
            </a:r>
          </a:p>
          <a:p>
            <a:r>
              <a:rPr lang="en-US" dirty="0" smtClean="0"/>
              <a:t>Page 102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It’s raining.</a:t>
            </a:r>
          </a:p>
          <a:p>
            <a:endParaRPr lang="en-US" dirty="0"/>
          </a:p>
          <a:p>
            <a:r>
              <a:rPr lang="en-US" dirty="0" err="1" smtClean="0"/>
              <a:t>Llueve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Typhoon Rainfall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Singing in the Rain</a:t>
            </a:r>
            <a:endParaRPr lang="en-US" dirty="0"/>
          </a:p>
        </p:txBody>
      </p:sp>
      <p:pic>
        <p:nvPicPr>
          <p:cNvPr id="4" name="Picture 3" descr="raining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1600200"/>
            <a:ext cx="3219229" cy="2405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snowing.</a:t>
            </a:r>
          </a:p>
          <a:p>
            <a:endParaRPr lang="en-US" dirty="0"/>
          </a:p>
          <a:p>
            <a:r>
              <a:rPr lang="en-US" dirty="0" err="1" smtClean="0"/>
              <a:t>Nieva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Time Lapsed Snowfall</a:t>
            </a:r>
            <a:endParaRPr lang="en-US" dirty="0"/>
          </a:p>
        </p:txBody>
      </p:sp>
      <p:pic>
        <p:nvPicPr>
          <p:cNvPr id="4" name="Picture 3" descr="snow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600200"/>
            <a:ext cx="3466826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What’s the weather like?</a:t>
            </a:r>
          </a:p>
          <a:p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 descr="question mar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124200"/>
            <a:ext cx="2743200" cy="2688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weather is nice.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nice weath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581400"/>
            <a:ext cx="3779188" cy="2514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weather is bad.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mal </a:t>
            </a:r>
            <a:r>
              <a:rPr lang="en-US" dirty="0" err="1" smtClean="0"/>
              <a:t>tiempo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bad w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362200"/>
            <a:ext cx="3838575" cy="2875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cool.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fresco.</a:t>
            </a:r>
            <a:endParaRPr lang="en-US" dirty="0"/>
          </a:p>
        </p:txBody>
      </p:sp>
      <p:pic>
        <p:nvPicPr>
          <p:cNvPr id="4" name="Picture 3" descr="cool w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133600"/>
            <a:ext cx="3874688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It’s hot.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calor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Frying an Egg</a:t>
            </a:r>
            <a:endParaRPr lang="en-US" dirty="0"/>
          </a:p>
        </p:txBody>
      </p:sp>
      <p:pic>
        <p:nvPicPr>
          <p:cNvPr id="4" name="Picture 3" descr="hot weat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2438400"/>
            <a:ext cx="446582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cold.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Homemade Ice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Instant Ice</a:t>
            </a:r>
            <a:endParaRPr lang="en-US" dirty="0"/>
          </a:p>
        </p:txBody>
      </p:sp>
      <p:pic>
        <p:nvPicPr>
          <p:cNvPr id="4" name="Picture 3" descr="cold weath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62200" y="228600"/>
            <a:ext cx="3051927" cy="2286000"/>
          </a:xfrm>
          <a:prstGeom prst="rect">
            <a:avLst/>
          </a:prstGeom>
        </p:spPr>
      </p:pic>
      <p:pic>
        <p:nvPicPr>
          <p:cNvPr id="5" name="Picture 4" descr="cold weathe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2819400"/>
            <a:ext cx="4695825" cy="3403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sunny.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sol.</a:t>
            </a:r>
            <a:endParaRPr lang="en-US" dirty="0"/>
          </a:p>
        </p:txBody>
      </p:sp>
      <p:pic>
        <p:nvPicPr>
          <p:cNvPr id="4" name="Picture 3" descr="sunny weath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905000"/>
            <a:ext cx="2854545" cy="2819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windy.</a:t>
            </a:r>
          </a:p>
          <a:p>
            <a:endParaRPr lang="en-US" dirty="0"/>
          </a:p>
          <a:p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viento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Hurricane Winds</a:t>
            </a:r>
            <a:endParaRPr lang="en-US" dirty="0" smtClean="0"/>
          </a:p>
        </p:txBody>
      </p:sp>
      <p:pic>
        <p:nvPicPr>
          <p:cNvPr id="4" name="Picture 3" descr="windy weat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1828800"/>
            <a:ext cx="4107835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1396</TotalTime>
  <Words>104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Trebuchet MS</vt:lpstr>
      <vt:lpstr>Wingdings</vt:lpstr>
      <vt:lpstr>Wingdings 2</vt:lpstr>
      <vt:lpstr>Opulent</vt:lpstr>
      <vt:lpstr>¡Exprésate! UNO Chapter 3-2</vt:lpstr>
      <vt:lpstr>Weather</vt:lpstr>
      <vt:lpstr>Weather</vt:lpstr>
      <vt:lpstr>Weather</vt:lpstr>
      <vt:lpstr>Weather</vt:lpstr>
      <vt:lpstr>Weather</vt:lpstr>
      <vt:lpstr>Weather</vt:lpstr>
      <vt:lpstr>Weather</vt:lpstr>
      <vt:lpstr>Weather</vt:lpstr>
      <vt:lpstr>Weather</vt:lpstr>
      <vt:lpstr>Weather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3-2</dc:title>
  <dc:creator>aford</dc:creator>
  <cp:lastModifiedBy>Amanda Ford</cp:lastModifiedBy>
  <cp:revision>135</cp:revision>
  <dcterms:created xsi:type="dcterms:W3CDTF">2011-11-30T02:14:57Z</dcterms:created>
  <dcterms:modified xsi:type="dcterms:W3CDTF">2015-02-04T15:56:15Z</dcterms:modified>
</cp:coreProperties>
</file>