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9" r:id="rId4"/>
    <p:sldId id="258" r:id="rId5"/>
    <p:sldId id="278" r:id="rId6"/>
    <p:sldId id="259" r:id="rId7"/>
    <p:sldId id="280" r:id="rId8"/>
    <p:sldId id="260" r:id="rId9"/>
    <p:sldId id="281" r:id="rId10"/>
    <p:sldId id="261" r:id="rId11"/>
    <p:sldId id="277" r:id="rId12"/>
    <p:sldId id="262" r:id="rId13"/>
    <p:sldId id="282" r:id="rId14"/>
    <p:sldId id="263" r:id="rId15"/>
    <p:sldId id="283" r:id="rId16"/>
    <p:sldId id="264" r:id="rId17"/>
    <p:sldId id="284" r:id="rId18"/>
    <p:sldId id="267" r:id="rId19"/>
    <p:sldId id="285" r:id="rId20"/>
    <p:sldId id="265" r:id="rId21"/>
    <p:sldId id="286" r:id="rId22"/>
    <p:sldId id="266" r:id="rId23"/>
    <p:sldId id="287" r:id="rId24"/>
    <p:sldId id="268" r:id="rId25"/>
    <p:sldId id="288" r:id="rId26"/>
    <p:sldId id="269" r:id="rId27"/>
    <p:sldId id="289" r:id="rId28"/>
    <p:sldId id="270" r:id="rId29"/>
    <p:sldId id="290" r:id="rId30"/>
    <p:sldId id="271" r:id="rId31"/>
    <p:sldId id="291" r:id="rId32"/>
    <p:sldId id="272" r:id="rId33"/>
    <p:sldId id="292" r:id="rId34"/>
    <p:sldId id="273" r:id="rId35"/>
    <p:sldId id="293" r:id="rId36"/>
    <p:sldId id="274" r:id="rId37"/>
    <p:sldId id="294" r:id="rId38"/>
    <p:sldId id="275" r:id="rId39"/>
    <p:sldId id="295" r:id="rId40"/>
    <p:sldId id="276" r:id="rId41"/>
    <p:sldId id="296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15DF4-801A-4A20-9027-3718ED8320FF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E8E92-BA8A-413D-9434-B1A90CBE77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15DF4-801A-4A20-9027-3718ED8320FF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E8E92-BA8A-413D-9434-B1A90CBE77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15DF4-801A-4A20-9027-3718ED8320FF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E8E92-BA8A-413D-9434-B1A90CBE77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15DF4-801A-4A20-9027-3718ED8320FF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E8E92-BA8A-413D-9434-B1A90CBE77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15DF4-801A-4A20-9027-3718ED8320FF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E8E92-BA8A-413D-9434-B1A90CBE77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15DF4-801A-4A20-9027-3718ED8320FF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E8E92-BA8A-413D-9434-B1A90CBE77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15DF4-801A-4A20-9027-3718ED8320FF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E8E92-BA8A-413D-9434-B1A90CBE77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15DF4-801A-4A20-9027-3718ED8320FF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E8E92-BA8A-413D-9434-B1A90CBE77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15DF4-801A-4A20-9027-3718ED8320FF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E8E92-BA8A-413D-9434-B1A90CBE77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15DF4-801A-4A20-9027-3718ED8320FF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E8E92-BA8A-413D-9434-B1A90CBE77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15DF4-801A-4A20-9027-3718ED8320FF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E8E92-BA8A-413D-9434-B1A90CBE77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15DF4-801A-4A20-9027-3718ED8320FF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E8E92-BA8A-413D-9434-B1A90CBE77A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youtu.be/m9iDjSUnztQ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youtu.be/Rb_5Ce30ti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youtu.be/Nb0oc6CdQv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youtu.be/kTqt7ry3eVM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youtu.be/KE65gh1QX94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youtu.be/sJKyXXkfbT0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youtu.be/BUsNpfXwEy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youtu.be/4bQ_N6llUhM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youtu.be/avGjRgfzzS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youtu.be/1796OXXdVz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¡Exprésate! UNO</a:t>
            </a:r>
            <a:br>
              <a:rPr lang="en-US" dirty="0" smtClean="0"/>
            </a:br>
            <a:r>
              <a:rPr lang="en-US" dirty="0" smtClean="0"/>
              <a:t>Chapter 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Vocabulario</a:t>
            </a:r>
            <a:r>
              <a:rPr lang="en-US" dirty="0" smtClean="0"/>
              <a:t> 3-2</a:t>
            </a:r>
          </a:p>
          <a:p>
            <a:r>
              <a:rPr lang="en-US" dirty="0" smtClean="0"/>
              <a:t>Everyday Activities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play the piano</a:t>
            </a:r>
            <a:endParaRPr lang="en-US" dirty="0"/>
          </a:p>
        </p:txBody>
      </p:sp>
      <p:pic>
        <p:nvPicPr>
          <p:cNvPr id="1026" name="Picture 2" descr="H:\Clip Art\play pian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200400"/>
            <a:ext cx="3223874" cy="3042444"/>
          </a:xfrm>
          <a:prstGeom prst="rect">
            <a:avLst/>
          </a:prstGeom>
          <a:noFill/>
        </p:spPr>
      </p:pic>
      <p:pic>
        <p:nvPicPr>
          <p:cNvPr id="5" name="Picture 4" descr="piano animate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86450" y="1905000"/>
            <a:ext cx="1752600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2849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 play the piano</a:t>
            </a:r>
            <a:br>
              <a:rPr lang="en-US" dirty="0" smtClean="0"/>
            </a:br>
            <a:r>
              <a:rPr lang="en-US" dirty="0" err="1" smtClean="0"/>
              <a:t>tocar</a:t>
            </a:r>
            <a:r>
              <a:rPr lang="en-US" dirty="0" smtClean="0"/>
              <a:t> el piano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Piano Prodigy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6" name="Picture 2" descr="H:\Clip Art\play piano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200400"/>
            <a:ext cx="3223874" cy="3042444"/>
          </a:xfrm>
          <a:prstGeom prst="rect">
            <a:avLst/>
          </a:prstGeom>
          <a:noFill/>
        </p:spPr>
      </p:pic>
      <p:pic>
        <p:nvPicPr>
          <p:cNvPr id="5" name="Picture 4" descr="piano animate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2200" y="3886200"/>
            <a:ext cx="1752600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talk on the phone</a:t>
            </a:r>
            <a:endParaRPr lang="en-US" dirty="0"/>
          </a:p>
        </p:txBody>
      </p:sp>
      <p:pic>
        <p:nvPicPr>
          <p:cNvPr id="4" name="Content Placeholder 3" descr="talk on the pho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29200" y="1600200"/>
            <a:ext cx="3532981" cy="3532981"/>
          </a:xfrm>
        </p:spPr>
      </p:pic>
      <p:pic>
        <p:nvPicPr>
          <p:cNvPr id="5" name="Picture 4" descr="phone animate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4362450"/>
            <a:ext cx="18288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16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 talk on the phone</a:t>
            </a:r>
            <a:br>
              <a:rPr lang="en-US" dirty="0" smtClean="0"/>
            </a:br>
            <a:r>
              <a:rPr lang="en-US" dirty="0" err="1" smtClean="0"/>
              <a:t>Hablar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teléfono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Cell Phone Commercial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talk on the phon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257800" y="3200400"/>
            <a:ext cx="3532981" cy="3532981"/>
          </a:xfrm>
        </p:spPr>
      </p:pic>
      <p:pic>
        <p:nvPicPr>
          <p:cNvPr id="5" name="Picture 4" descr="phone animate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4362450"/>
            <a:ext cx="18288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dance</a:t>
            </a:r>
            <a:endParaRPr lang="en-US" dirty="0"/>
          </a:p>
        </p:txBody>
      </p:sp>
      <p:pic>
        <p:nvPicPr>
          <p:cNvPr id="4" name="Content Placeholder 3" descr="dancing 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21000"/>
          </a:blip>
          <a:stretch>
            <a:fillRect/>
          </a:stretch>
        </p:blipFill>
        <p:spPr>
          <a:xfrm>
            <a:off x="152400" y="1981200"/>
            <a:ext cx="3875314" cy="2743200"/>
          </a:xfrm>
        </p:spPr>
      </p:pic>
      <p:pic>
        <p:nvPicPr>
          <p:cNvPr id="5" name="Picture 4" descr="dancing 2.jpg"/>
          <p:cNvPicPr>
            <a:picLocks noChangeAspect="1"/>
          </p:cNvPicPr>
          <p:nvPr/>
        </p:nvPicPr>
        <p:blipFill>
          <a:blip r:embed="rId3" cstate="print">
            <a:lum bright="23000"/>
          </a:blip>
          <a:stretch>
            <a:fillRect/>
          </a:stretch>
        </p:blipFill>
        <p:spPr>
          <a:xfrm>
            <a:off x="4945414" y="2209800"/>
            <a:ext cx="2188811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73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 dance</a:t>
            </a:r>
            <a:br>
              <a:rPr lang="en-US" dirty="0" smtClean="0"/>
            </a:br>
            <a:r>
              <a:rPr lang="en-US" dirty="0" err="1" smtClean="0"/>
              <a:t>bailar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Dancing Bloopers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dancing 1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21000"/>
          </a:blip>
          <a:stretch>
            <a:fillRect/>
          </a:stretch>
        </p:blipFill>
        <p:spPr>
          <a:xfrm>
            <a:off x="152400" y="3810000"/>
            <a:ext cx="3875314" cy="2743200"/>
          </a:xfrm>
        </p:spPr>
      </p:pic>
      <p:pic>
        <p:nvPicPr>
          <p:cNvPr id="5" name="Picture 4" descr="dancing 2.jpg"/>
          <p:cNvPicPr>
            <a:picLocks noChangeAspect="1"/>
          </p:cNvPicPr>
          <p:nvPr/>
        </p:nvPicPr>
        <p:blipFill>
          <a:blip r:embed="rId4" cstate="print">
            <a:lum bright="23000"/>
          </a:blip>
          <a:stretch>
            <a:fillRect/>
          </a:stretch>
        </p:blipFill>
        <p:spPr>
          <a:xfrm>
            <a:off x="5105400" y="3733800"/>
            <a:ext cx="2188811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are you going this weekend?</a:t>
            </a:r>
            <a:endParaRPr lang="en-US" dirty="0"/>
          </a:p>
        </p:txBody>
      </p:sp>
      <p:pic>
        <p:nvPicPr>
          <p:cNvPr id="5" name="Picture 4" descr="calendar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3200400"/>
            <a:ext cx="2323810" cy="1961905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are you going this weekend?</a:t>
            </a:r>
            <a:endParaRPr lang="en-US" dirty="0"/>
          </a:p>
        </p:txBody>
      </p:sp>
      <p:pic>
        <p:nvPicPr>
          <p:cNvPr id="5" name="Picture 4" descr="calendar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3200400"/>
            <a:ext cx="2323810" cy="1961905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¿</a:t>
            </a:r>
            <a:r>
              <a:rPr lang="en-US" dirty="0" err="1" smtClean="0"/>
              <a:t>Adónde</a:t>
            </a:r>
            <a:r>
              <a:rPr lang="en-US" dirty="0" smtClean="0"/>
              <a:t> vas los fines de </a:t>
            </a:r>
            <a:r>
              <a:rPr lang="en-US" dirty="0" err="1" smtClean="0"/>
              <a:t>semana</a:t>
            </a:r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church</a:t>
            </a:r>
            <a:endParaRPr lang="en-US" dirty="0"/>
          </a:p>
        </p:txBody>
      </p:sp>
      <p:pic>
        <p:nvPicPr>
          <p:cNvPr id="4" name="Content Placeholder 3" descr="church 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24000"/>
          </a:blip>
          <a:stretch>
            <a:fillRect/>
          </a:stretch>
        </p:blipFill>
        <p:spPr>
          <a:xfrm>
            <a:off x="762000" y="1524000"/>
            <a:ext cx="3519996" cy="2971800"/>
          </a:xfrm>
        </p:spPr>
      </p:pic>
      <p:pic>
        <p:nvPicPr>
          <p:cNvPr id="5" name="Picture 4" descr="church 2.bmp"/>
          <p:cNvPicPr>
            <a:picLocks noChangeAspect="1"/>
          </p:cNvPicPr>
          <p:nvPr/>
        </p:nvPicPr>
        <p:blipFill>
          <a:blip r:embed="rId3" cstate="print">
            <a:lum bright="22000"/>
          </a:blip>
          <a:stretch>
            <a:fillRect/>
          </a:stretch>
        </p:blipFill>
        <p:spPr>
          <a:xfrm>
            <a:off x="4684426" y="4114800"/>
            <a:ext cx="3649622" cy="24286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 church</a:t>
            </a:r>
            <a:br>
              <a:rPr lang="en-US" dirty="0" smtClean="0"/>
            </a:br>
            <a:r>
              <a:rPr lang="en-US" dirty="0" smtClean="0"/>
              <a:t>a la </a:t>
            </a:r>
            <a:r>
              <a:rPr lang="en-US" dirty="0" err="1" smtClean="0"/>
              <a:t>iglesia</a:t>
            </a:r>
            <a:endParaRPr lang="en-US" dirty="0"/>
          </a:p>
        </p:txBody>
      </p:sp>
      <p:pic>
        <p:nvPicPr>
          <p:cNvPr id="4" name="Content Placeholder 3" descr="church 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24000"/>
          </a:blip>
          <a:stretch>
            <a:fillRect/>
          </a:stretch>
        </p:blipFill>
        <p:spPr>
          <a:xfrm>
            <a:off x="762000" y="1524000"/>
            <a:ext cx="3519996" cy="2971800"/>
          </a:xfrm>
        </p:spPr>
      </p:pic>
      <p:pic>
        <p:nvPicPr>
          <p:cNvPr id="5" name="Picture 4" descr="church 2.bmp"/>
          <p:cNvPicPr>
            <a:picLocks noChangeAspect="1"/>
          </p:cNvPicPr>
          <p:nvPr/>
        </p:nvPicPr>
        <p:blipFill>
          <a:blip r:embed="rId3" cstate="print">
            <a:lum bright="22000"/>
          </a:blip>
          <a:stretch>
            <a:fillRect/>
          </a:stretch>
        </p:blipFill>
        <p:spPr>
          <a:xfrm>
            <a:off x="4684426" y="4114800"/>
            <a:ext cx="3649622" cy="24286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study</a:t>
            </a:r>
            <a:endParaRPr lang="en-US" dirty="0"/>
          </a:p>
        </p:txBody>
      </p:sp>
      <p:pic>
        <p:nvPicPr>
          <p:cNvPr id="4" name="Content Placeholder 3" descr="study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21000"/>
          </a:blip>
          <a:stretch>
            <a:fillRect/>
          </a:stretch>
        </p:blipFill>
        <p:spPr>
          <a:xfrm>
            <a:off x="1524000" y="1828800"/>
            <a:ext cx="4482084" cy="3886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I’m going …</a:t>
            </a:r>
            <a:endParaRPr lang="en-US" dirty="0"/>
          </a:p>
        </p:txBody>
      </p:sp>
      <p:pic>
        <p:nvPicPr>
          <p:cNvPr id="4" name="Content Placeholder 3" descr="calendar.bmp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4953000" y="1371600"/>
            <a:ext cx="3429000" cy="2894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I’m going …</a:t>
            </a:r>
            <a:br>
              <a:rPr lang="en-US" dirty="0" smtClean="0"/>
            </a:b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voy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4" name="Content Placeholder 3" descr="calendar.bmp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4953000" y="1371600"/>
            <a:ext cx="3429000" cy="2894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the pool</a:t>
            </a:r>
            <a:endParaRPr lang="en-US" dirty="0"/>
          </a:p>
        </p:txBody>
      </p:sp>
      <p:pic>
        <p:nvPicPr>
          <p:cNvPr id="4" name="Content Placeholder 3" descr="pool.bmp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22000"/>
          </a:blip>
          <a:stretch>
            <a:fillRect/>
          </a:stretch>
        </p:blipFill>
        <p:spPr>
          <a:xfrm>
            <a:off x="609600" y="3276600"/>
            <a:ext cx="3347039" cy="28661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68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 the pool</a:t>
            </a:r>
            <a:br>
              <a:rPr lang="en-US" dirty="0" smtClean="0"/>
            </a:br>
            <a:r>
              <a:rPr lang="en-US" dirty="0" smtClean="0"/>
              <a:t>a la </a:t>
            </a:r>
            <a:r>
              <a:rPr lang="en-US" dirty="0" err="1" smtClean="0"/>
              <a:t>piscina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Diving Excerpts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pool.bmp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22000"/>
          </a:blip>
          <a:stretch>
            <a:fillRect/>
          </a:stretch>
        </p:blipFill>
        <p:spPr>
          <a:xfrm>
            <a:off x="609600" y="3276600"/>
            <a:ext cx="3347039" cy="28661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the gym</a:t>
            </a:r>
            <a:endParaRPr lang="en-US" dirty="0"/>
          </a:p>
        </p:txBody>
      </p:sp>
      <p:pic>
        <p:nvPicPr>
          <p:cNvPr id="4" name="Content Placeholder 3" descr="lifting weights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1752600" y="2362200"/>
            <a:ext cx="5174512" cy="304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39962"/>
          </a:xfrm>
        </p:spPr>
        <p:txBody>
          <a:bodyPr>
            <a:normAutofit/>
          </a:bodyPr>
          <a:lstStyle/>
          <a:p>
            <a:r>
              <a:rPr lang="en-US" dirty="0" smtClean="0"/>
              <a:t>to the gym</a:t>
            </a:r>
            <a:br>
              <a:rPr lang="en-US" dirty="0" smtClean="0"/>
            </a:br>
            <a:r>
              <a:rPr lang="en-US" dirty="0" smtClean="0"/>
              <a:t>al </a:t>
            </a:r>
            <a:r>
              <a:rPr lang="en-US" dirty="0" err="1" smtClean="0"/>
              <a:t>gimnasio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World's Strongest Man</a:t>
            </a:r>
            <a:endParaRPr lang="en-US" dirty="0"/>
          </a:p>
        </p:txBody>
      </p:sp>
      <p:pic>
        <p:nvPicPr>
          <p:cNvPr id="4" name="Content Placeholder 3" descr="lifting weights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20000"/>
          </a:blip>
          <a:stretch>
            <a:fillRect/>
          </a:stretch>
        </p:blipFill>
        <p:spPr>
          <a:xfrm>
            <a:off x="1752600" y="3352800"/>
            <a:ext cx="5174512" cy="304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the beach</a:t>
            </a:r>
            <a:endParaRPr lang="en-US" dirty="0"/>
          </a:p>
        </p:txBody>
      </p:sp>
      <p:pic>
        <p:nvPicPr>
          <p:cNvPr id="4" name="Content Placeholder 3" descr="beach.bmp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22000"/>
          </a:blip>
          <a:stretch>
            <a:fillRect/>
          </a:stretch>
        </p:blipFill>
        <p:spPr>
          <a:xfrm>
            <a:off x="1600200" y="1600200"/>
            <a:ext cx="4934984" cy="30756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73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 the beach</a:t>
            </a:r>
            <a:br>
              <a:rPr lang="en-US" dirty="0" smtClean="0"/>
            </a:br>
            <a:r>
              <a:rPr lang="en-US" dirty="0" smtClean="0"/>
              <a:t>a la playa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Surfing Wipeout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beach.bmp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22000"/>
          </a:blip>
          <a:stretch>
            <a:fillRect/>
          </a:stretch>
        </p:blipFill>
        <p:spPr>
          <a:xfrm>
            <a:off x="1600200" y="3581400"/>
            <a:ext cx="4934984" cy="30756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the dance</a:t>
            </a:r>
            <a:endParaRPr lang="en-US" dirty="0"/>
          </a:p>
        </p:txBody>
      </p:sp>
      <p:pic>
        <p:nvPicPr>
          <p:cNvPr id="4" name="Content Placeholder 3" descr="dance.bmp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21000"/>
          </a:blip>
          <a:stretch>
            <a:fillRect/>
          </a:stretch>
        </p:blipFill>
        <p:spPr>
          <a:xfrm>
            <a:off x="990600" y="2209800"/>
            <a:ext cx="3408456" cy="2675638"/>
          </a:xfrm>
        </p:spPr>
      </p:pic>
      <p:pic>
        <p:nvPicPr>
          <p:cNvPr id="5" name="Picture 4" descr="disco ball animate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95850" y="2895600"/>
            <a:ext cx="19050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 the dance</a:t>
            </a:r>
            <a:br>
              <a:rPr lang="en-US" dirty="0" smtClean="0"/>
            </a:br>
            <a:r>
              <a:rPr lang="en-US" dirty="0" smtClean="0"/>
              <a:t>al </a:t>
            </a:r>
            <a:r>
              <a:rPr lang="en-US" dirty="0" err="1" smtClean="0"/>
              <a:t>baile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Footloose Prom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dance.bmp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21000"/>
          </a:blip>
          <a:stretch>
            <a:fillRect/>
          </a:stretch>
        </p:blipFill>
        <p:spPr>
          <a:xfrm>
            <a:off x="990600" y="2209800"/>
            <a:ext cx="3408456" cy="2675638"/>
          </a:xfrm>
        </p:spPr>
      </p:pic>
      <p:pic>
        <p:nvPicPr>
          <p:cNvPr id="5" name="Picture 4" descr="disco ball animate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95850" y="2895600"/>
            <a:ext cx="19050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39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 study</a:t>
            </a:r>
            <a:br>
              <a:rPr lang="en-US" dirty="0" smtClean="0"/>
            </a:br>
            <a:r>
              <a:rPr lang="en-US" dirty="0" err="1" smtClean="0"/>
              <a:t>estudiar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Two and a Half Men Studying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study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21000"/>
          </a:blip>
          <a:stretch>
            <a:fillRect/>
          </a:stretch>
        </p:blipFill>
        <p:spPr>
          <a:xfrm>
            <a:off x="152400" y="2743200"/>
            <a:ext cx="4482084" cy="3886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o _____’s house</a:t>
            </a:r>
            <a:endParaRPr lang="en-US" dirty="0"/>
          </a:p>
        </p:txBody>
      </p:sp>
      <p:pic>
        <p:nvPicPr>
          <p:cNvPr id="4" name="Content Placeholder 3" descr="house.bmp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1828800" y="2057400"/>
            <a:ext cx="4585024" cy="25804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</a:t>
            </a:r>
            <a:r>
              <a:rPr lang="en-US" dirty="0" smtClean="0"/>
              <a:t>o _____’s house</a:t>
            </a:r>
            <a:br>
              <a:rPr lang="en-US" dirty="0" smtClean="0"/>
            </a:br>
            <a:r>
              <a:rPr lang="en-US" dirty="0" smtClean="0"/>
              <a:t>a la casa de …</a:t>
            </a:r>
            <a:endParaRPr lang="en-US" dirty="0"/>
          </a:p>
        </p:txBody>
      </p:sp>
      <p:pic>
        <p:nvPicPr>
          <p:cNvPr id="4" name="Content Placeholder 3" descr="house.bmp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1828800" y="2057400"/>
            <a:ext cx="4585024" cy="25804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o school</a:t>
            </a:r>
            <a:endParaRPr lang="en-US" dirty="0"/>
          </a:p>
        </p:txBody>
      </p:sp>
      <p:pic>
        <p:nvPicPr>
          <p:cNvPr id="4" name="Content Placeholder 3" descr="school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1905000"/>
            <a:ext cx="4952417" cy="3276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</a:t>
            </a:r>
            <a:r>
              <a:rPr lang="en-US" dirty="0" smtClean="0"/>
              <a:t>o school</a:t>
            </a:r>
            <a:br>
              <a:rPr lang="en-US" dirty="0" smtClean="0"/>
            </a:br>
            <a:r>
              <a:rPr lang="en-US" dirty="0" smtClean="0"/>
              <a:t>al </a:t>
            </a:r>
            <a:r>
              <a:rPr lang="en-US" dirty="0" err="1" smtClean="0"/>
              <a:t>colegio</a:t>
            </a:r>
            <a:endParaRPr lang="en-US" dirty="0"/>
          </a:p>
        </p:txBody>
      </p:sp>
      <p:pic>
        <p:nvPicPr>
          <p:cNvPr id="4" name="Content Placeholder 3" descr="school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1905000"/>
            <a:ext cx="4952417" cy="3276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rehearsal</a:t>
            </a:r>
            <a:endParaRPr lang="en-US" dirty="0"/>
          </a:p>
        </p:txBody>
      </p:sp>
      <p:pic>
        <p:nvPicPr>
          <p:cNvPr id="4" name="Content Placeholder 3" descr="rehearsal.bmp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21000"/>
          </a:blip>
          <a:stretch>
            <a:fillRect/>
          </a:stretch>
        </p:blipFill>
        <p:spPr>
          <a:xfrm>
            <a:off x="2438400" y="1981200"/>
            <a:ext cx="4435837" cy="29518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 rehearsal</a:t>
            </a:r>
            <a:br>
              <a:rPr lang="en-US" dirty="0" smtClean="0"/>
            </a:br>
            <a:r>
              <a:rPr lang="en-US" dirty="0" smtClean="0"/>
              <a:t>al </a:t>
            </a:r>
            <a:r>
              <a:rPr lang="en-US" dirty="0" err="1" smtClean="0"/>
              <a:t>ensayo</a:t>
            </a:r>
            <a:endParaRPr lang="en-US" dirty="0"/>
          </a:p>
        </p:txBody>
      </p:sp>
      <p:pic>
        <p:nvPicPr>
          <p:cNvPr id="4" name="Content Placeholder 3" descr="rehearsal.bmp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21000"/>
          </a:blip>
          <a:stretch>
            <a:fillRect/>
          </a:stretch>
        </p:blipFill>
        <p:spPr>
          <a:xfrm>
            <a:off x="2438400" y="1981200"/>
            <a:ext cx="4435837" cy="29518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o (sports) practice</a:t>
            </a:r>
            <a:endParaRPr lang="en-US" dirty="0"/>
          </a:p>
        </p:txBody>
      </p:sp>
      <p:pic>
        <p:nvPicPr>
          <p:cNvPr id="4" name="Content Placeholder 3" descr="practice sports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23000"/>
          </a:blip>
          <a:stretch>
            <a:fillRect/>
          </a:stretch>
        </p:blipFill>
        <p:spPr>
          <a:xfrm>
            <a:off x="1676400" y="2057400"/>
            <a:ext cx="4230688" cy="31567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</a:t>
            </a:r>
            <a:r>
              <a:rPr lang="en-US" dirty="0" smtClean="0"/>
              <a:t>o (sports) practice</a:t>
            </a:r>
            <a:br>
              <a:rPr lang="en-US" dirty="0" smtClean="0"/>
            </a:br>
            <a:r>
              <a:rPr lang="en-US" dirty="0" smtClean="0"/>
              <a:t>al </a:t>
            </a:r>
            <a:r>
              <a:rPr lang="en-US" dirty="0" err="1" smtClean="0"/>
              <a:t>entrenamiento</a:t>
            </a:r>
            <a:endParaRPr lang="en-US" dirty="0"/>
          </a:p>
        </p:txBody>
      </p:sp>
      <p:pic>
        <p:nvPicPr>
          <p:cNvPr id="4" name="Content Placeholder 3" descr="practice sports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23000"/>
          </a:blip>
          <a:stretch>
            <a:fillRect/>
          </a:stretch>
        </p:blipFill>
        <p:spPr>
          <a:xfrm>
            <a:off x="1676400" y="2057400"/>
            <a:ext cx="4230688" cy="31567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the meeting</a:t>
            </a:r>
            <a:endParaRPr lang="en-US" dirty="0"/>
          </a:p>
        </p:txBody>
      </p:sp>
      <p:pic>
        <p:nvPicPr>
          <p:cNvPr id="4" name="Content Placeholder 3" descr="meeting.bmp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23000"/>
          </a:blip>
          <a:stretch>
            <a:fillRect/>
          </a:stretch>
        </p:blipFill>
        <p:spPr>
          <a:xfrm>
            <a:off x="1752600" y="2209800"/>
            <a:ext cx="3831290" cy="27280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 the meeting</a:t>
            </a:r>
            <a:br>
              <a:rPr lang="en-US" dirty="0" smtClean="0"/>
            </a:br>
            <a:r>
              <a:rPr lang="en-US" dirty="0" smtClean="0"/>
              <a:t>a la </a:t>
            </a:r>
            <a:r>
              <a:rPr lang="en-US" dirty="0" err="1" smtClean="0"/>
              <a:t>reunión</a:t>
            </a:r>
            <a:endParaRPr lang="en-US" dirty="0"/>
          </a:p>
        </p:txBody>
      </p:sp>
      <p:pic>
        <p:nvPicPr>
          <p:cNvPr id="4" name="Content Placeholder 3" descr="meeting.bmp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23000"/>
          </a:blip>
          <a:stretch>
            <a:fillRect/>
          </a:stretch>
        </p:blipFill>
        <p:spPr>
          <a:xfrm>
            <a:off x="1752600" y="2209800"/>
            <a:ext cx="3831290" cy="27280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rest</a:t>
            </a:r>
            <a:endParaRPr lang="en-US" dirty="0"/>
          </a:p>
        </p:txBody>
      </p:sp>
      <p:pic>
        <p:nvPicPr>
          <p:cNvPr id="4" name="Content Placeholder 3" descr="rest.bmp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21000"/>
          </a:blip>
          <a:stretch>
            <a:fillRect/>
          </a:stretch>
        </p:blipFill>
        <p:spPr>
          <a:xfrm>
            <a:off x="3429000" y="1676400"/>
            <a:ext cx="4765714" cy="32709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work</a:t>
            </a:r>
            <a:endParaRPr lang="en-US" dirty="0"/>
          </a:p>
        </p:txBody>
      </p:sp>
      <p:pic>
        <p:nvPicPr>
          <p:cNvPr id="4" name="Content Placeholder 3" descr="work offic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2286000"/>
            <a:ext cx="3975591" cy="29710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 work</a:t>
            </a:r>
            <a:br>
              <a:rPr lang="en-US" dirty="0" smtClean="0"/>
            </a:br>
            <a:r>
              <a:rPr lang="en-US" dirty="0" smtClean="0"/>
              <a:t>al </a:t>
            </a:r>
            <a:r>
              <a:rPr lang="en-US" dirty="0" err="1" smtClean="0"/>
              <a:t>trabajo</a:t>
            </a:r>
            <a:endParaRPr lang="en-US" dirty="0"/>
          </a:p>
        </p:txBody>
      </p:sp>
      <p:pic>
        <p:nvPicPr>
          <p:cNvPr id="4" name="Content Placeholder 3" descr="work offic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2286000"/>
            <a:ext cx="3975591" cy="29710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68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 rest</a:t>
            </a:r>
            <a:br>
              <a:rPr lang="en-US" dirty="0" smtClean="0"/>
            </a:br>
            <a:r>
              <a:rPr lang="en-US" dirty="0" err="1" smtClean="0"/>
              <a:t>descansar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Snoring Dog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rest.bmp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21000"/>
          </a:blip>
          <a:stretch>
            <a:fillRect/>
          </a:stretch>
        </p:blipFill>
        <p:spPr>
          <a:xfrm>
            <a:off x="3657600" y="3124200"/>
            <a:ext cx="4765714" cy="32709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work</a:t>
            </a:r>
            <a:endParaRPr lang="en-US" dirty="0"/>
          </a:p>
        </p:txBody>
      </p:sp>
      <p:pic>
        <p:nvPicPr>
          <p:cNvPr id="4" name="Content Placeholder 3" descr="work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25000"/>
          </a:blip>
          <a:stretch>
            <a:fillRect/>
          </a:stretch>
        </p:blipFill>
        <p:spPr>
          <a:xfrm>
            <a:off x="3953074" y="1752600"/>
            <a:ext cx="4667250" cy="3733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 work</a:t>
            </a:r>
            <a:br>
              <a:rPr lang="en-US" dirty="0" smtClean="0"/>
            </a:br>
            <a:r>
              <a:rPr lang="en-US" dirty="0" err="1" smtClean="0"/>
              <a:t>trabajar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work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25000"/>
          </a:blip>
          <a:stretch>
            <a:fillRect/>
          </a:stretch>
        </p:blipFill>
        <p:spPr>
          <a:xfrm>
            <a:off x="4172530" y="2721864"/>
            <a:ext cx="4667250" cy="3733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practice sports</a:t>
            </a:r>
            <a:endParaRPr lang="en-US" dirty="0"/>
          </a:p>
        </p:txBody>
      </p:sp>
      <p:pic>
        <p:nvPicPr>
          <p:cNvPr id="4" name="Content Placeholder 3" descr="practice spor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3200400"/>
            <a:ext cx="4434935" cy="33091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92362"/>
          </a:xfrm>
        </p:spPr>
        <p:txBody>
          <a:bodyPr>
            <a:normAutofit/>
          </a:bodyPr>
          <a:lstStyle/>
          <a:p>
            <a:r>
              <a:rPr lang="en-US" dirty="0" smtClean="0"/>
              <a:t>To practice sports</a:t>
            </a:r>
            <a:br>
              <a:rPr lang="en-US" dirty="0" smtClean="0"/>
            </a:br>
            <a:r>
              <a:rPr lang="en-US" dirty="0" err="1" smtClean="0"/>
              <a:t>practicar</a:t>
            </a:r>
            <a:r>
              <a:rPr lang="en-US" dirty="0" smtClean="0"/>
              <a:t> </a:t>
            </a:r>
            <a:r>
              <a:rPr lang="en-US" dirty="0" err="1" smtClean="0"/>
              <a:t>deportes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Sports Bloopers</a:t>
            </a:r>
            <a:endParaRPr lang="en-US" dirty="0"/>
          </a:p>
        </p:txBody>
      </p:sp>
      <p:pic>
        <p:nvPicPr>
          <p:cNvPr id="4" name="Content Placeholder 3" descr="practice sport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14400" y="3200400"/>
            <a:ext cx="4434935" cy="33091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140</Words>
  <Application>Microsoft Office PowerPoint</Application>
  <PresentationFormat>On-screen Show (4:3)</PresentationFormat>
  <Paragraphs>44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4" baseType="lpstr">
      <vt:lpstr>Arial</vt:lpstr>
      <vt:lpstr>Calibri</vt:lpstr>
      <vt:lpstr>Office Theme</vt:lpstr>
      <vt:lpstr>¡Exprésate! UNO Chapter 3</vt:lpstr>
      <vt:lpstr>To study</vt:lpstr>
      <vt:lpstr>To study estudiar Two and a Half Men Studying </vt:lpstr>
      <vt:lpstr>To rest</vt:lpstr>
      <vt:lpstr>To rest descansar Snoring Dog </vt:lpstr>
      <vt:lpstr>To work</vt:lpstr>
      <vt:lpstr>To work trabajar </vt:lpstr>
      <vt:lpstr>To practice sports</vt:lpstr>
      <vt:lpstr>To practice sports practicar deportes Sports Bloopers</vt:lpstr>
      <vt:lpstr>To play the piano</vt:lpstr>
      <vt:lpstr>To play the piano tocar el piano Piano Prodigy  </vt:lpstr>
      <vt:lpstr>To talk on the phone</vt:lpstr>
      <vt:lpstr>To talk on the phone Hablar por teléfono Cell Phone Commercial </vt:lpstr>
      <vt:lpstr>To dance</vt:lpstr>
      <vt:lpstr>To dance bailar Dancing Bloopers </vt:lpstr>
      <vt:lpstr>Where are you going this weekend?</vt:lpstr>
      <vt:lpstr>Where are you going this weekend?</vt:lpstr>
      <vt:lpstr>to church</vt:lpstr>
      <vt:lpstr>to church a la iglesia</vt:lpstr>
      <vt:lpstr>I’m going …</vt:lpstr>
      <vt:lpstr>I’m going … Yo voy…</vt:lpstr>
      <vt:lpstr>to the pool</vt:lpstr>
      <vt:lpstr>to the pool a la piscina Diving Excerpts </vt:lpstr>
      <vt:lpstr>to the gym</vt:lpstr>
      <vt:lpstr>to the gym al gimnasio World's Strongest Man</vt:lpstr>
      <vt:lpstr>to the beach</vt:lpstr>
      <vt:lpstr>to the beach a la playa Surfing Wipeout </vt:lpstr>
      <vt:lpstr>to the dance</vt:lpstr>
      <vt:lpstr>to the dance al baile Footloose Prom </vt:lpstr>
      <vt:lpstr>to _____’s house</vt:lpstr>
      <vt:lpstr>to _____’s house a la casa de …</vt:lpstr>
      <vt:lpstr>to school</vt:lpstr>
      <vt:lpstr>to school al colegio</vt:lpstr>
      <vt:lpstr>to rehearsal</vt:lpstr>
      <vt:lpstr>to rehearsal al ensayo</vt:lpstr>
      <vt:lpstr>to (sports) practice</vt:lpstr>
      <vt:lpstr>to (sports) practice al entrenamiento</vt:lpstr>
      <vt:lpstr>to the meeting</vt:lpstr>
      <vt:lpstr>to the meeting a la reunión</vt:lpstr>
      <vt:lpstr>to work</vt:lpstr>
      <vt:lpstr>to work al trabajo</vt:lpstr>
    </vt:vector>
  </TitlesOfParts>
  <Company>NAFCS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¡Exprésate! UNO Chapter 3</dc:title>
  <dc:creator>aford</dc:creator>
  <cp:lastModifiedBy>Amanda Ford</cp:lastModifiedBy>
  <cp:revision>11</cp:revision>
  <dcterms:created xsi:type="dcterms:W3CDTF">2011-11-22T18:23:24Z</dcterms:created>
  <dcterms:modified xsi:type="dcterms:W3CDTF">2015-01-20T16:00:11Z</dcterms:modified>
</cp:coreProperties>
</file>