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10"/>
  </p:handout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39880-05F0-4B05-8897-B9B1F993536A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7380A-5A21-4CEE-B206-F376BC176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15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5D6EE7D-4281-41CA-A86B-00C6B47A64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7B44D3E8-20A2-4D58-B39A-FD7EBC72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0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E7D-4281-41CA-A86B-00C6B47A64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D3E8-20A2-4D58-B39A-FD7EBC72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4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E7D-4281-41CA-A86B-00C6B47A64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D3E8-20A2-4D58-B39A-FD7EBC72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26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E7D-4281-41CA-A86B-00C6B47A64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D3E8-20A2-4D58-B39A-FD7EBC72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50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E7D-4281-41CA-A86B-00C6B47A64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D3E8-20A2-4D58-B39A-FD7EBC72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04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E7D-4281-41CA-A86B-00C6B47A64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D3E8-20A2-4D58-B39A-FD7EBC72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3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E7D-4281-41CA-A86B-00C6B47A64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D3E8-20A2-4D58-B39A-FD7EBC72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69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E7D-4281-41CA-A86B-00C6B47A64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D3E8-20A2-4D58-B39A-FD7EBC72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3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E7D-4281-41CA-A86B-00C6B47A64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D3E8-20A2-4D58-B39A-FD7EBC72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1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E7D-4281-41CA-A86B-00C6B47A64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D3E8-20A2-4D58-B39A-FD7EBC72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0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E7D-4281-41CA-A86B-00C6B47A64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D3E8-20A2-4D58-B39A-FD7EBC72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4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E7D-4281-41CA-A86B-00C6B47A64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D3E8-20A2-4D58-B39A-FD7EBC72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8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E7D-4281-41CA-A86B-00C6B47A64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D3E8-20A2-4D58-B39A-FD7EBC72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1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E7D-4281-41CA-A86B-00C6B47A64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D3E8-20A2-4D58-B39A-FD7EBC72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2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E7D-4281-41CA-A86B-00C6B47A64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D3E8-20A2-4D58-B39A-FD7EBC72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E7D-4281-41CA-A86B-00C6B47A64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D3E8-20A2-4D58-B39A-FD7EBC72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3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E7D-4281-41CA-A86B-00C6B47A64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D3E8-20A2-4D58-B39A-FD7EBC72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2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5D6EE7D-4281-41CA-A86B-00C6B47A6436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B44D3E8-20A2-4D58-B39A-FD7EBC727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5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Present Tense of Regular  -AR verbs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Spanish I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63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PUNTO #1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197100"/>
            <a:ext cx="8761413" cy="38227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Every verbs has a </a:t>
            </a:r>
            <a:r>
              <a:rPr lang="en-US" sz="2800" b="1" dirty="0" smtClean="0"/>
              <a:t>STEM</a:t>
            </a:r>
            <a:r>
              <a:rPr lang="en-US" sz="2800" dirty="0" smtClean="0"/>
              <a:t> followed by an ending.  The stem tells the verb’s meaning.  An</a:t>
            </a:r>
            <a:r>
              <a:rPr lang="en-US" sz="2800" b="1" dirty="0" smtClean="0"/>
              <a:t> INFINITIVE ENDING</a:t>
            </a:r>
            <a:r>
              <a:rPr lang="en-US" sz="2800" dirty="0" smtClean="0"/>
              <a:t> doesn’t name a subject.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42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PUNTO #1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VERB STEMS</a:t>
            </a:r>
            <a:endParaRPr lang="en-US" b="1" dirty="0"/>
          </a:p>
          <a:p>
            <a:r>
              <a:rPr lang="en-US" b="1" dirty="0" smtClean="0"/>
              <a:t> HABL</a:t>
            </a:r>
          </a:p>
          <a:p>
            <a:endParaRPr lang="en-US" dirty="0"/>
          </a:p>
          <a:p>
            <a:r>
              <a:rPr lang="en-US" b="1" dirty="0" smtClean="0"/>
              <a:t> COM</a:t>
            </a:r>
          </a:p>
          <a:p>
            <a:endParaRPr lang="en-US" dirty="0"/>
          </a:p>
          <a:p>
            <a:r>
              <a:rPr lang="en-US" b="1" dirty="0" smtClean="0"/>
              <a:t> ESCRIB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INFINITIVE ENDINGS</a:t>
            </a:r>
          </a:p>
          <a:p>
            <a:r>
              <a:rPr lang="en-US" b="1" dirty="0"/>
              <a:t> </a:t>
            </a:r>
            <a:r>
              <a:rPr lang="en-US" b="1" dirty="0" smtClean="0"/>
              <a:t>-AR</a:t>
            </a:r>
          </a:p>
          <a:p>
            <a:endParaRPr lang="en-US" dirty="0"/>
          </a:p>
          <a:p>
            <a:r>
              <a:rPr lang="en-US" b="1" dirty="0" smtClean="0"/>
              <a:t> -ER</a:t>
            </a:r>
          </a:p>
          <a:p>
            <a:endParaRPr lang="en-US" dirty="0"/>
          </a:p>
          <a:p>
            <a:r>
              <a:rPr lang="en-US" b="1" dirty="0" smtClean="0"/>
              <a:t> -IR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295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Punto #2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39751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To give the verb a subject, you </a:t>
            </a:r>
            <a:r>
              <a:rPr lang="en-US" sz="2800" b="1" dirty="0" smtClean="0"/>
              <a:t>CONJUGATE </a:t>
            </a:r>
            <a:r>
              <a:rPr lang="en-US" sz="2800" dirty="0" smtClean="0"/>
              <a:t>it.  To conjugate a regular</a:t>
            </a:r>
            <a:r>
              <a:rPr lang="en-US" sz="2800" b="1" dirty="0" smtClean="0"/>
              <a:t> -AR </a:t>
            </a:r>
            <a:r>
              <a:rPr lang="en-US" sz="2800" dirty="0" smtClean="0"/>
              <a:t>verb in the present tense, drop the </a:t>
            </a:r>
            <a:r>
              <a:rPr lang="en-US" sz="2800" b="1" dirty="0" smtClean="0"/>
              <a:t>-AR </a:t>
            </a:r>
            <a:r>
              <a:rPr lang="en-US" sz="2800" dirty="0" smtClean="0"/>
              <a:t>ending of the infinitive and add these </a:t>
            </a:r>
            <a:r>
              <a:rPr lang="en-US" sz="2800" b="1" dirty="0" smtClean="0"/>
              <a:t>ENDINGS</a:t>
            </a:r>
            <a:r>
              <a:rPr lang="en-US" sz="2800" dirty="0" smtClean="0"/>
              <a:t>.  Each ending goes with a particular subject.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214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PUNTO #2 CONTINUED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 CANT</a:t>
            </a:r>
            <a:r>
              <a:rPr lang="en-US" sz="2400" b="1" u="sng" dirty="0"/>
              <a:t>O</a:t>
            </a:r>
            <a:endParaRPr lang="en-US" sz="2400" b="1" u="sng" dirty="0" smtClean="0"/>
          </a:p>
          <a:p>
            <a:endParaRPr lang="en-US" sz="2400" dirty="0"/>
          </a:p>
          <a:p>
            <a:r>
              <a:rPr lang="en-US" sz="2400" dirty="0" smtClean="0"/>
              <a:t>TÚ CANT</a:t>
            </a:r>
            <a:r>
              <a:rPr lang="en-US" sz="2400" b="1" u="sng" dirty="0" smtClean="0"/>
              <a:t>AS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ÉL, ELLA, USTED, CANT</a:t>
            </a:r>
            <a:r>
              <a:rPr lang="en-US" sz="2400" b="1" u="sng" dirty="0" smtClean="0"/>
              <a:t>A</a:t>
            </a:r>
            <a:endParaRPr lang="en-US" sz="24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NOSOTROS CANT</a:t>
            </a:r>
            <a:r>
              <a:rPr lang="en-US" sz="2400" b="1" u="sng" dirty="0" smtClean="0"/>
              <a:t>AMOS</a:t>
            </a:r>
          </a:p>
          <a:p>
            <a:endParaRPr lang="en-US" sz="2400" dirty="0"/>
          </a:p>
          <a:p>
            <a:r>
              <a:rPr lang="en-US" sz="2400" dirty="0" smtClean="0"/>
              <a:t>VOSOTROS CANT</a:t>
            </a:r>
            <a:r>
              <a:rPr lang="en-US" sz="2400" b="1" u="sng" dirty="0" smtClean="0"/>
              <a:t>ÁIS</a:t>
            </a:r>
          </a:p>
          <a:p>
            <a:endParaRPr lang="en-US" sz="2400" dirty="0"/>
          </a:p>
          <a:p>
            <a:r>
              <a:rPr lang="en-US" sz="2400" dirty="0" smtClean="0"/>
              <a:t>ELLOS, ELLAS, USTEDES CANT</a:t>
            </a:r>
            <a:r>
              <a:rPr lang="en-US" sz="2400" b="1" u="sng" dirty="0" smtClean="0"/>
              <a:t>AN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289784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Punto #2 CONTINUED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¿CANT</a:t>
            </a:r>
            <a:r>
              <a:rPr lang="en-US" sz="2800" b="1" dirty="0" smtClean="0"/>
              <a:t>AN</a:t>
            </a:r>
            <a:r>
              <a:rPr lang="en-US" sz="2800" dirty="0" smtClean="0"/>
              <a:t> </a:t>
            </a:r>
            <a:r>
              <a:rPr lang="en-US" sz="2800" dirty="0" err="1" smtClean="0"/>
              <a:t>ustedes</a:t>
            </a:r>
            <a:r>
              <a:rPr lang="en-US" sz="2800" dirty="0" smtClean="0"/>
              <a:t> mucho?</a:t>
            </a:r>
          </a:p>
          <a:p>
            <a:r>
              <a:rPr lang="en-US" sz="2800" dirty="0" smtClean="0"/>
              <a:t>Do you sing a lot?</a:t>
            </a:r>
          </a:p>
          <a:p>
            <a:endParaRPr lang="en-US" sz="2800" dirty="0"/>
          </a:p>
          <a:p>
            <a:r>
              <a:rPr lang="en-US" sz="2800" dirty="0" smtClean="0"/>
              <a:t>No, </a:t>
            </a:r>
            <a:r>
              <a:rPr lang="en-US" sz="2800" dirty="0" err="1" smtClean="0"/>
              <a:t>casi</a:t>
            </a:r>
            <a:r>
              <a:rPr lang="en-US" sz="2800" dirty="0" smtClean="0"/>
              <a:t> </a:t>
            </a:r>
            <a:r>
              <a:rPr lang="en-US" sz="2800" dirty="0" err="1" smtClean="0"/>
              <a:t>nunca</a:t>
            </a:r>
            <a:r>
              <a:rPr lang="en-US" sz="2800" dirty="0" smtClean="0"/>
              <a:t> CANT</a:t>
            </a:r>
            <a:r>
              <a:rPr lang="en-US" sz="2800" b="1" dirty="0" smtClean="0"/>
              <a:t>AMOS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No, we hardly ever sing.</a:t>
            </a:r>
          </a:p>
        </p:txBody>
      </p:sp>
    </p:spTree>
    <p:extLst>
      <p:ext uri="{BB962C8B-B14F-4D97-AF65-F5344CB8AC3E}">
        <p14:creationId xmlns:p14="http://schemas.microsoft.com/office/powerpoint/2010/main" val="339946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PUNTO #3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3962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Since the ending of the verb usually tells the subject, the </a:t>
            </a:r>
            <a:r>
              <a:rPr lang="en-US" sz="2800" b="1" dirty="0" smtClean="0"/>
              <a:t>SUBJECT PRONOUN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is normally left out.  Use  </a:t>
            </a:r>
            <a:r>
              <a:rPr lang="en-US" sz="2800" b="1" dirty="0" smtClean="0"/>
              <a:t>SUBJECT PRONOUNS  </a:t>
            </a:r>
            <a:r>
              <a:rPr lang="en-US" sz="2800" dirty="0" smtClean="0"/>
              <a:t>to add emphasis, or when it wouldn’t otherwise be clear who the subject is.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81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PUNTO #3 CONTINUED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Patinan</a:t>
            </a:r>
            <a:r>
              <a:rPr lang="en-US" sz="2800" dirty="0" smtClean="0"/>
              <a:t> </a:t>
            </a:r>
            <a:r>
              <a:rPr lang="en-US" sz="2800" b="1" dirty="0" smtClean="0"/>
              <a:t>USTEDES</a:t>
            </a:r>
            <a:r>
              <a:rPr lang="en-US" sz="2800" dirty="0" smtClean="0"/>
              <a:t> mucho?</a:t>
            </a:r>
          </a:p>
          <a:p>
            <a:r>
              <a:rPr lang="en-US" sz="2800" dirty="0" smtClean="0"/>
              <a:t>Do you skate a lot?</a:t>
            </a:r>
          </a:p>
          <a:p>
            <a:endParaRPr lang="en-US" sz="2800" dirty="0"/>
          </a:p>
          <a:p>
            <a:r>
              <a:rPr lang="en-US" sz="2800" b="1" dirty="0" smtClean="0"/>
              <a:t>ELLOS</a:t>
            </a:r>
            <a:r>
              <a:rPr lang="en-US" sz="2800" dirty="0" smtClean="0"/>
              <a:t> </a:t>
            </a:r>
            <a:r>
              <a:rPr lang="en-US" sz="2800" dirty="0" err="1" smtClean="0"/>
              <a:t>patinan</a:t>
            </a:r>
            <a:r>
              <a:rPr lang="en-US" sz="2800" dirty="0" smtClean="0"/>
              <a:t>. </a:t>
            </a:r>
            <a:r>
              <a:rPr lang="en-US" sz="2800" b="1" dirty="0" smtClean="0"/>
              <a:t> YO </a:t>
            </a:r>
            <a:r>
              <a:rPr lang="en-US" sz="2800" dirty="0" err="1" smtClean="0"/>
              <a:t>nunca</a:t>
            </a:r>
            <a:r>
              <a:rPr lang="en-US" sz="2800" dirty="0" smtClean="0"/>
              <a:t> </a:t>
            </a:r>
            <a:r>
              <a:rPr lang="en-US" sz="2800" dirty="0" err="1" smtClean="0"/>
              <a:t>patino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They skate.  I never skate.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55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143</TotalTime>
  <Words>230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 Boardroom</vt:lpstr>
      <vt:lpstr>Present Tense of Regular  -AR verbs</vt:lpstr>
      <vt:lpstr>PUNTO #1</vt:lpstr>
      <vt:lpstr>PUNTO #1 CONTINUED</vt:lpstr>
      <vt:lpstr>Punto #2</vt:lpstr>
      <vt:lpstr>PUNTO #2 CONTINUED</vt:lpstr>
      <vt:lpstr>Punto #2 CONTINUED</vt:lpstr>
      <vt:lpstr>PUNTO #3</vt:lpstr>
      <vt:lpstr>PUNTO #3 CONTINUED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 of Regular  -AR verbs</dc:title>
  <dc:creator>Amanda Ford</dc:creator>
  <cp:lastModifiedBy>Amanda Ford</cp:lastModifiedBy>
  <cp:revision>5</cp:revision>
  <cp:lastPrinted>2015-01-27T15:22:08Z</cp:lastPrinted>
  <dcterms:created xsi:type="dcterms:W3CDTF">2015-01-26T17:47:03Z</dcterms:created>
  <dcterms:modified xsi:type="dcterms:W3CDTF">2015-02-02T16:01:48Z</dcterms:modified>
</cp:coreProperties>
</file>