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7B02-C926-4D33-9F21-22E6DB99A3D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19676-E5F6-4B67-82F2-8347D6C79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3-2</a:t>
            </a:r>
            <a:br>
              <a:rPr lang="en-US" dirty="0" smtClean="0"/>
            </a:b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r>
              <a:rPr lang="en-US" dirty="0" smtClean="0"/>
              <a:t> page 97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Frequency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 Mondays</a:t>
            </a:r>
          </a:p>
          <a:p>
            <a:endParaRPr lang="en-US" dirty="0"/>
          </a:p>
          <a:p>
            <a:r>
              <a:rPr lang="en-US" dirty="0" smtClean="0"/>
              <a:t>On Tuesdays</a:t>
            </a:r>
          </a:p>
          <a:p>
            <a:endParaRPr lang="en-US" dirty="0"/>
          </a:p>
          <a:p>
            <a:r>
              <a:rPr lang="en-US" dirty="0" smtClean="0"/>
              <a:t>On Wednesdays</a:t>
            </a:r>
          </a:p>
          <a:p>
            <a:endParaRPr lang="en-US" dirty="0"/>
          </a:p>
          <a:p>
            <a:r>
              <a:rPr lang="en-US" dirty="0" smtClean="0"/>
              <a:t>On Thursdays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lunes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martes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miércoles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jueves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 Fridays</a:t>
            </a:r>
          </a:p>
          <a:p>
            <a:endParaRPr lang="en-US" dirty="0"/>
          </a:p>
          <a:p>
            <a:r>
              <a:rPr lang="en-US" dirty="0" smtClean="0"/>
              <a:t>On Saturdays</a:t>
            </a:r>
          </a:p>
          <a:p>
            <a:endParaRPr lang="en-US" dirty="0"/>
          </a:p>
          <a:p>
            <a:r>
              <a:rPr lang="en-US" dirty="0" smtClean="0"/>
              <a:t>On Sundays</a:t>
            </a:r>
          </a:p>
          <a:p>
            <a:endParaRPr lang="en-US" dirty="0"/>
          </a:p>
          <a:p>
            <a:r>
              <a:rPr lang="en-US" dirty="0" smtClean="0"/>
              <a:t>Every 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viernes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sábados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domingos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Never</a:t>
            </a:r>
          </a:p>
          <a:p>
            <a:endParaRPr lang="en-US" dirty="0"/>
          </a:p>
          <a:p>
            <a:r>
              <a:rPr lang="en-US" dirty="0" smtClean="0"/>
              <a:t>On weekends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nunca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todos</a:t>
            </a:r>
            <a:r>
              <a:rPr lang="en-US" dirty="0" smtClean="0"/>
              <a:t> los fines de </a:t>
            </a:r>
            <a:r>
              <a:rPr lang="en-US" dirty="0" err="1" smtClean="0"/>
              <a:t>semana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Chapter 3-2 Más Vocabulario page 97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3-2 Más Vocabulario page 97</dc:title>
  <dc:creator>aford</dc:creator>
  <cp:lastModifiedBy>Amanda Ford</cp:lastModifiedBy>
  <cp:revision>2</cp:revision>
  <dcterms:created xsi:type="dcterms:W3CDTF">2013-01-09T16:05:53Z</dcterms:created>
  <dcterms:modified xsi:type="dcterms:W3CDTF">2015-01-21T13:14:03Z</dcterms:modified>
</cp:coreProperties>
</file>