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79F03B-1E4F-40A9-A54D-B747E4E74CE5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3D95C1-5764-4512-8127-25A62D4B9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9F03B-1E4F-40A9-A54D-B747E4E74CE5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D95C1-5764-4512-8127-25A62D4B9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79F03B-1E4F-40A9-A54D-B747E4E74CE5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3D95C1-5764-4512-8127-25A62D4B9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9F03B-1E4F-40A9-A54D-B747E4E74CE5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D95C1-5764-4512-8127-25A62D4B9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79F03B-1E4F-40A9-A54D-B747E4E74CE5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F3D95C1-5764-4512-8127-25A62D4B9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9F03B-1E4F-40A9-A54D-B747E4E74CE5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D95C1-5764-4512-8127-25A62D4B9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9F03B-1E4F-40A9-A54D-B747E4E74CE5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D95C1-5764-4512-8127-25A62D4B9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9F03B-1E4F-40A9-A54D-B747E4E74CE5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D95C1-5764-4512-8127-25A62D4B9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79F03B-1E4F-40A9-A54D-B747E4E74CE5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D95C1-5764-4512-8127-25A62D4B9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9F03B-1E4F-40A9-A54D-B747E4E74CE5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D95C1-5764-4512-8127-25A62D4B9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9F03B-1E4F-40A9-A54D-B747E4E74CE5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D95C1-5764-4512-8127-25A62D4B9C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79F03B-1E4F-40A9-A54D-B747E4E74CE5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F3D95C1-5764-4512-8127-25A62D4B9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Exprésate</a:t>
            </a:r>
            <a:r>
              <a:rPr lang="en-US" dirty="0" smtClean="0"/>
              <a:t>! UNO</a:t>
            </a:r>
            <a:br>
              <a:rPr lang="en-US" dirty="0" smtClean="0"/>
            </a:br>
            <a:r>
              <a:rPr lang="en-US" dirty="0" smtClean="0"/>
              <a:t>Chapter 3-2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Jugar</a:t>
            </a:r>
            <a:endParaRPr lang="en-US" dirty="0" smtClean="0"/>
          </a:p>
          <a:p>
            <a:r>
              <a:rPr lang="en-US" dirty="0" err="1" smtClean="0"/>
              <a:t>Ir</a:t>
            </a:r>
            <a:endParaRPr lang="en-US" dirty="0" smtClean="0"/>
          </a:p>
          <a:p>
            <a:r>
              <a:rPr lang="en-US" dirty="0" smtClean="0"/>
              <a:t>Page 100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Ir</a:t>
            </a:r>
            <a:r>
              <a:rPr lang="en-US" b="1" dirty="0" smtClean="0"/>
              <a:t>: to go</a:t>
            </a:r>
          </a:p>
          <a:p>
            <a:endParaRPr lang="en-US" dirty="0"/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err="1" smtClean="0"/>
              <a:t>voy</a:t>
            </a:r>
            <a:r>
              <a:rPr lang="en-US" dirty="0" smtClean="0"/>
              <a:t>			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b="1" dirty="0" err="1" smtClean="0"/>
              <a:t>vamos</a:t>
            </a:r>
            <a:endParaRPr lang="en-US" b="1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b="1" dirty="0" smtClean="0"/>
              <a:t>vas</a:t>
            </a:r>
            <a:r>
              <a:rPr lang="en-US" dirty="0" smtClean="0"/>
              <a:t>			</a:t>
            </a:r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b="1" dirty="0" err="1" smtClean="0"/>
              <a:t>vais</a:t>
            </a:r>
            <a:endParaRPr lang="en-US" b="1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		</a:t>
            </a:r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va</a:t>
            </a:r>
            <a:r>
              <a:rPr lang="en-US" dirty="0" smtClean="0"/>
              <a:t>			</a:t>
            </a:r>
            <a:r>
              <a:rPr lang="en-US" smtClean="0"/>
              <a:t>		</a:t>
            </a:r>
            <a:r>
              <a:rPr lang="en-US" b="1" smtClean="0"/>
              <a:t>van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Jugar</a:t>
            </a:r>
            <a:r>
              <a:rPr lang="en-US" b="1" dirty="0" smtClean="0"/>
              <a:t>: to play </a:t>
            </a:r>
          </a:p>
          <a:p>
            <a:endParaRPr lang="en-US" dirty="0"/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err="1" smtClean="0"/>
              <a:t>juego</a:t>
            </a:r>
            <a:r>
              <a:rPr lang="en-US" dirty="0" smtClean="0"/>
              <a:t>			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b="1" dirty="0" err="1" smtClean="0"/>
              <a:t>jugamos</a:t>
            </a:r>
            <a:endParaRPr lang="en-US" b="1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b="1" dirty="0" err="1" smtClean="0"/>
              <a:t>juegas</a:t>
            </a:r>
            <a:r>
              <a:rPr lang="en-US" dirty="0" smtClean="0"/>
              <a:t>			</a:t>
            </a:r>
            <a:r>
              <a:rPr lang="en-US" dirty="0" err="1" smtClean="0"/>
              <a:t>vosotros</a:t>
            </a:r>
            <a:r>
              <a:rPr lang="en-US" b="1" dirty="0" smtClean="0"/>
              <a:t> </a:t>
            </a:r>
            <a:r>
              <a:rPr lang="en-US" b="1" dirty="0" err="1" smtClean="0"/>
              <a:t>jugáis</a:t>
            </a:r>
            <a:endParaRPr lang="en-US" b="1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		</a:t>
            </a:r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b="1" dirty="0" err="1" smtClean="0"/>
              <a:t>juega</a:t>
            </a:r>
            <a:r>
              <a:rPr lang="en-US" dirty="0" smtClean="0"/>
              <a:t>			</a:t>
            </a:r>
            <a:r>
              <a:rPr lang="en-US" b="1" dirty="0" err="1" smtClean="0"/>
              <a:t>juegan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b="1" dirty="0" smtClean="0"/>
              <a:t>a</a:t>
            </a:r>
            <a:r>
              <a:rPr lang="en-US" dirty="0" smtClean="0"/>
              <a:t> with the verb </a:t>
            </a:r>
            <a:r>
              <a:rPr lang="en-US" b="1" dirty="0" err="1" smtClean="0"/>
              <a:t>ir</a:t>
            </a:r>
            <a:r>
              <a:rPr lang="en-US" dirty="0" smtClean="0"/>
              <a:t> to mean </a:t>
            </a:r>
            <a:r>
              <a:rPr lang="en-US" b="1" i="1" dirty="0" smtClean="0"/>
              <a:t>to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b="1" dirty="0" smtClean="0"/>
              <a:t>a</a:t>
            </a:r>
            <a:r>
              <a:rPr lang="en-US" dirty="0" smtClean="0"/>
              <a:t> is used with the verb </a:t>
            </a:r>
            <a:r>
              <a:rPr lang="en-US" b="1" dirty="0" err="1" smtClean="0"/>
              <a:t>jugar</a:t>
            </a:r>
            <a:r>
              <a:rPr lang="en-US" dirty="0" smtClean="0"/>
              <a:t> with a </a:t>
            </a:r>
            <a:r>
              <a:rPr lang="en-US" b="1" dirty="0" smtClean="0"/>
              <a:t>sport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When </a:t>
            </a:r>
            <a:r>
              <a:rPr lang="en-US" b="1" dirty="0" smtClean="0"/>
              <a:t>a</a:t>
            </a:r>
            <a:r>
              <a:rPr lang="en-US" dirty="0" smtClean="0"/>
              <a:t> is followed with </a:t>
            </a:r>
            <a:r>
              <a:rPr lang="en-US" b="1" dirty="0" smtClean="0"/>
              <a:t>el</a:t>
            </a:r>
            <a:r>
              <a:rPr lang="en-US" dirty="0" smtClean="0"/>
              <a:t>, the 2 words combine to form the contraction </a:t>
            </a:r>
            <a:r>
              <a:rPr lang="en-US" b="1" dirty="0" smtClean="0"/>
              <a:t>al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 </a:t>
            </a:r>
            <a:r>
              <a:rPr lang="en-US" b="1" dirty="0" smtClean="0"/>
              <a:t>¿</a:t>
            </a:r>
            <a:r>
              <a:rPr lang="en-US" b="1" dirty="0" err="1" smtClean="0"/>
              <a:t>adónde</a:t>
            </a:r>
            <a:r>
              <a:rPr lang="en-US" b="1" dirty="0" smtClean="0"/>
              <a:t>? </a:t>
            </a:r>
            <a:r>
              <a:rPr lang="en-US" dirty="0"/>
              <a:t>t</a:t>
            </a:r>
            <a:r>
              <a:rPr lang="en-US" dirty="0" smtClean="0"/>
              <a:t>o ask </a:t>
            </a:r>
            <a:r>
              <a:rPr lang="en-US" b="1" i="1" dirty="0" smtClean="0"/>
              <a:t>where to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100</TotalTime>
  <Words>76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Trebuchet MS</vt:lpstr>
      <vt:lpstr>Wingdings</vt:lpstr>
      <vt:lpstr>Wingdings 2</vt:lpstr>
      <vt:lpstr>Opulent</vt:lpstr>
      <vt:lpstr>¡Exprésate! UNO Chapter 3-2</vt:lpstr>
      <vt:lpstr>Punto # 1</vt:lpstr>
      <vt:lpstr>Punto # 2</vt:lpstr>
      <vt:lpstr>Punto # 3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3-2</dc:title>
  <dc:creator>aford</dc:creator>
  <cp:lastModifiedBy>Amanda Ford</cp:lastModifiedBy>
  <cp:revision>3</cp:revision>
  <dcterms:created xsi:type="dcterms:W3CDTF">2011-11-30T01:54:50Z</dcterms:created>
  <dcterms:modified xsi:type="dcterms:W3CDTF">2015-01-26T15:51:02Z</dcterms:modified>
</cp:coreProperties>
</file>