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A30D-0399-4244-9E4D-F7BF62856ADF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D64D-E80F-4355-98CA-D5FCE863A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A30D-0399-4244-9E4D-F7BF62856ADF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D64D-E80F-4355-98CA-D5FCE863A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A30D-0399-4244-9E4D-F7BF62856ADF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D64D-E80F-4355-98CA-D5FCE863A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A30D-0399-4244-9E4D-F7BF62856ADF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D64D-E80F-4355-98CA-D5FCE863A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A30D-0399-4244-9E4D-F7BF62856ADF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D64D-E80F-4355-98CA-D5FCE863A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A30D-0399-4244-9E4D-F7BF62856ADF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D64D-E80F-4355-98CA-D5FCE863A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A30D-0399-4244-9E4D-F7BF62856ADF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D64D-E80F-4355-98CA-D5FCE863A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A30D-0399-4244-9E4D-F7BF62856ADF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D64D-E80F-4355-98CA-D5FCE863A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A30D-0399-4244-9E4D-F7BF62856ADF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D64D-E80F-4355-98CA-D5FCE863A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A30D-0399-4244-9E4D-F7BF62856ADF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D64D-E80F-4355-98CA-D5FCE863A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A30D-0399-4244-9E4D-F7BF62856ADF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D64D-E80F-4355-98CA-D5FCE863A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BA30D-0399-4244-9E4D-F7BF62856ADF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AD64D-E80F-4355-98CA-D5FCE863A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3-2</a:t>
            </a:r>
            <a:br>
              <a:rPr lang="en-US" dirty="0" smtClean="0"/>
            </a:br>
            <a:r>
              <a:rPr lang="en-US" dirty="0" smtClean="0"/>
              <a:t>¡</a:t>
            </a:r>
            <a:r>
              <a:rPr lang="en-US" dirty="0" err="1" smtClean="0"/>
              <a:t>Exprésate</a:t>
            </a:r>
            <a:r>
              <a:rPr lang="en-US" dirty="0" smtClean="0"/>
              <a:t>! Page 96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 ask how often</a:t>
            </a:r>
          </a:p>
          <a:p>
            <a:r>
              <a:rPr lang="en-US" dirty="0" smtClean="0"/>
              <a:t>To respond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Ask </a:t>
            </a:r>
            <a:r>
              <a:rPr lang="en-US" dirty="0"/>
              <a:t>H</a:t>
            </a:r>
            <a:r>
              <a:rPr lang="en-US" dirty="0" smtClean="0"/>
              <a:t>ow </a:t>
            </a:r>
            <a:r>
              <a:rPr lang="en-US" dirty="0"/>
              <a:t>O</a:t>
            </a:r>
            <a:r>
              <a:rPr lang="en-US" dirty="0" smtClean="0"/>
              <a:t>ften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How often do you go to…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Do you like to go out with friends?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¿Con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frecuencia</a:t>
            </a:r>
            <a:r>
              <a:rPr lang="en-US" dirty="0" smtClean="0"/>
              <a:t> vas a… </a:t>
            </a:r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¿Te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salir</a:t>
            </a:r>
            <a:r>
              <a:rPr lang="en-US" dirty="0" smtClean="0"/>
              <a:t> con amigos?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Respond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Hardly ever.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 don’t like to (verb)…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Casi</a:t>
            </a:r>
            <a:r>
              <a:rPr lang="en-US" dirty="0" smtClean="0"/>
              <a:t> </a:t>
            </a:r>
            <a:r>
              <a:rPr lang="en-US" dirty="0" err="1" smtClean="0"/>
              <a:t>nunca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 No me </a:t>
            </a:r>
            <a:r>
              <a:rPr lang="en-US" dirty="0" err="1" smtClean="0"/>
              <a:t>gusta</a:t>
            </a:r>
            <a:r>
              <a:rPr lang="en-US" dirty="0" smtClean="0"/>
              <a:t> (</a:t>
            </a:r>
            <a:r>
              <a:rPr lang="en-US" dirty="0" err="1" smtClean="0"/>
              <a:t>nadar</a:t>
            </a:r>
            <a:r>
              <a:rPr lang="en-US" dirty="0" smtClean="0"/>
              <a:t>)…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Respond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Almost always.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r>
              <a:rPr lang="en-US" dirty="0" smtClean="0"/>
              <a:t>Sometimes.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Always.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Casi</a:t>
            </a:r>
            <a:r>
              <a:rPr lang="en-US" dirty="0" smtClean="0"/>
              <a:t> </a:t>
            </a:r>
            <a:r>
              <a:rPr lang="en-US" dirty="0" err="1" smtClean="0"/>
              <a:t>siempre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veces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siempre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89</Words>
  <Application>Microsoft Office PowerPoint</Application>
  <PresentationFormat>On-screen Show (4:3)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Chapter 3-2 ¡Exprésate! Page 96</vt:lpstr>
      <vt:lpstr>To Ask How Often</vt:lpstr>
      <vt:lpstr>To Respond</vt:lpstr>
      <vt:lpstr>To Respond (cont’d)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3-2 ¡Exprésate! Page 96</dc:title>
  <dc:creator>aford</dc:creator>
  <cp:lastModifiedBy>Amanda Ford</cp:lastModifiedBy>
  <cp:revision>2</cp:revision>
  <dcterms:created xsi:type="dcterms:W3CDTF">2013-01-09T15:53:07Z</dcterms:created>
  <dcterms:modified xsi:type="dcterms:W3CDTF">2015-01-21T13:13:42Z</dcterms:modified>
</cp:coreProperties>
</file>