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54C42-7BB8-4A54-8431-6EDCEEF8BE7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B16BC-8F90-490B-AFB4-8FC88C75A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D26661-0248-4314-8B69-634F6797D70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7AA114-477A-454E-9DDB-1B673B931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H7B2VMCHXpA" TargetMode="External"/><Relationship Id="rId2" Type="http://schemas.openxmlformats.org/officeDocument/2006/relationships/hyperlink" Target="http://youtu.be/5R_HIcE_TIE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youtu.be/NTopLyMxKgU" TargetMode="External"/><Relationship Id="rId4" Type="http://schemas.openxmlformats.org/officeDocument/2006/relationships/hyperlink" Target="http://youtu.be/roJzWYiXFt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RDx5l9F4cA8" TargetMode="External"/><Relationship Id="rId2" Type="http://schemas.openxmlformats.org/officeDocument/2006/relationships/hyperlink" Target="http://youtu.be/UYPX6pbbKZ4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youtu.be/mg7BBP8_mj8" TargetMode="External"/><Relationship Id="rId4" Type="http://schemas.openxmlformats.org/officeDocument/2006/relationships/hyperlink" Target="http://youtu.be/9G4mtM6fux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EVwlMVYqMu4" TargetMode="External"/><Relationship Id="rId2" Type="http://schemas.openxmlformats.org/officeDocument/2006/relationships/hyperlink" Target="http://youtu.be/O91i0IOrdQk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3-1</a:t>
            </a:r>
            <a:br>
              <a:rPr lang="en-US" dirty="0" smtClean="0"/>
            </a:br>
            <a:r>
              <a:rPr lang="en-US" dirty="0" smtClean="0"/>
              <a:t>page 82-83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 smtClean="0"/>
          </a:p>
          <a:p>
            <a:r>
              <a:rPr lang="en-US" dirty="0" smtClean="0"/>
              <a:t>Talking about what you and others like to 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With whom?</a:t>
            </a:r>
          </a:p>
          <a:p>
            <a:endParaRPr lang="en-US" dirty="0" smtClean="0"/>
          </a:p>
          <a:p>
            <a:r>
              <a:rPr lang="en-US" dirty="0" smtClean="0"/>
              <a:t>with me</a:t>
            </a:r>
          </a:p>
          <a:p>
            <a:endParaRPr lang="en-US" dirty="0" smtClean="0"/>
          </a:p>
          <a:p>
            <a:r>
              <a:rPr lang="en-US" dirty="0" smtClean="0"/>
              <a:t>with you</a:t>
            </a:r>
          </a:p>
          <a:p>
            <a:endParaRPr lang="en-US" dirty="0" smtClean="0"/>
          </a:p>
          <a:p>
            <a:r>
              <a:rPr lang="en-US" dirty="0" smtClean="0"/>
              <a:t>with my friends</a:t>
            </a:r>
          </a:p>
          <a:p>
            <a:endParaRPr lang="en-US" dirty="0" smtClean="0"/>
          </a:p>
          <a:p>
            <a:r>
              <a:rPr lang="en-US" dirty="0" smtClean="0"/>
              <a:t>with my family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¿Con </a:t>
            </a:r>
            <a:r>
              <a:rPr lang="en-US" dirty="0" err="1" smtClean="0"/>
              <a:t>quién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conmigo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contigo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 </a:t>
            </a:r>
            <a:r>
              <a:rPr lang="en-US" dirty="0" err="1" smtClean="0"/>
              <a:t>mis</a:t>
            </a:r>
            <a:r>
              <a:rPr lang="en-US" dirty="0" smtClean="0"/>
              <a:t> amigos(as)</a:t>
            </a:r>
          </a:p>
          <a:p>
            <a:endParaRPr lang="en-US" dirty="0" smtClean="0"/>
          </a:p>
          <a:p>
            <a:r>
              <a:rPr lang="en-US" dirty="0" smtClean="0"/>
              <a:t>con mi </a:t>
            </a:r>
            <a:r>
              <a:rPr lang="en-US" dirty="0" err="1" smtClean="0"/>
              <a:t>familia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run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Forrest Gump</a:t>
            </a:r>
            <a:endParaRPr lang="en-US" dirty="0" smtClean="0"/>
          </a:p>
          <a:p>
            <a:r>
              <a:rPr lang="en-US" dirty="0" smtClean="0"/>
              <a:t>To exercise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Richard Simmons</a:t>
            </a:r>
            <a:endParaRPr lang="en-US" dirty="0" smtClean="0"/>
          </a:p>
          <a:p>
            <a:r>
              <a:rPr lang="en-US" dirty="0" smtClean="0"/>
              <a:t>To ride a bike</a:t>
            </a:r>
          </a:p>
          <a:p>
            <a:pPr>
              <a:buNone/>
            </a:pPr>
            <a:r>
              <a:rPr lang="en-US" dirty="0" err="1" smtClean="0">
                <a:hlinkClick r:id="rId4"/>
              </a:rPr>
              <a:t>Dalmation</a:t>
            </a:r>
            <a:endParaRPr lang="en-US" dirty="0" smtClean="0"/>
          </a:p>
          <a:p>
            <a:r>
              <a:rPr lang="en-US" dirty="0" smtClean="0"/>
              <a:t>To read magazines and novels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Baby Reading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Correr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ejercicio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Montar</a:t>
            </a:r>
            <a:r>
              <a:rPr lang="en-US" dirty="0" smtClean="0"/>
              <a:t> en </a:t>
            </a:r>
            <a:r>
              <a:rPr lang="en-US" dirty="0" err="1" smtClean="0"/>
              <a:t>bicicleta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Leer </a:t>
            </a:r>
            <a:r>
              <a:rPr lang="en-US" dirty="0" err="1" smtClean="0"/>
              <a:t>revistas</a:t>
            </a:r>
            <a:r>
              <a:rPr lang="en-US" dirty="0" smtClean="0"/>
              <a:t> y </a:t>
            </a:r>
            <a:r>
              <a:rPr lang="en-US" dirty="0" err="1" smtClean="0"/>
              <a:t>novelas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listen to music</a:t>
            </a:r>
          </a:p>
          <a:p>
            <a:pPr>
              <a:buNone/>
            </a:pPr>
            <a:r>
              <a:rPr lang="en-US" dirty="0" err="1" smtClean="0">
                <a:hlinkClick r:id="rId2"/>
              </a:rPr>
              <a:t>Dubstep</a:t>
            </a:r>
            <a:r>
              <a:rPr lang="en-US" dirty="0" smtClean="0">
                <a:hlinkClick r:id="rId2"/>
              </a:rPr>
              <a:t> Baby</a:t>
            </a:r>
            <a:endParaRPr lang="en-US" dirty="0" smtClean="0"/>
          </a:p>
          <a:p>
            <a:r>
              <a:rPr lang="en-US" dirty="0" smtClean="0"/>
              <a:t>To draw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Drawing </a:t>
            </a:r>
            <a:r>
              <a:rPr lang="en-US" dirty="0" smtClean="0">
                <a:hlinkClick r:id="rId3"/>
              </a:rPr>
              <a:t>a Rose</a:t>
            </a:r>
            <a:endParaRPr lang="en-US" dirty="0" smtClean="0"/>
          </a:p>
          <a:p>
            <a:r>
              <a:rPr lang="en-US" dirty="0" smtClean="0"/>
              <a:t>To walk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Speed Walking</a:t>
            </a:r>
            <a:endParaRPr lang="en-US" dirty="0" smtClean="0"/>
          </a:p>
          <a:p>
            <a:r>
              <a:rPr lang="en-US" dirty="0" smtClean="0"/>
              <a:t>To skate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Skating Blooper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Escuchar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Dibujar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Pasear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Patinar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rent videos</a:t>
            </a:r>
          </a:p>
          <a:p>
            <a:endParaRPr lang="en-US" dirty="0" smtClean="0"/>
          </a:p>
          <a:p>
            <a:r>
              <a:rPr lang="en-US" dirty="0" smtClean="0"/>
              <a:t>To download files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sing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American Idol Auditions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eat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2 Dogs in Restaurant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Alquilar</a:t>
            </a:r>
            <a:r>
              <a:rPr lang="en-US" dirty="0" smtClean="0"/>
              <a:t> videos</a:t>
            </a:r>
          </a:p>
          <a:p>
            <a:endParaRPr lang="en-US" dirty="0" smtClean="0"/>
          </a:p>
          <a:p>
            <a:r>
              <a:rPr lang="en-US" dirty="0" err="1" smtClean="0"/>
              <a:t>Bajar</a:t>
            </a:r>
            <a:r>
              <a:rPr lang="en-US" dirty="0" smtClean="0"/>
              <a:t> </a:t>
            </a:r>
            <a:r>
              <a:rPr lang="en-US" dirty="0" err="1" smtClean="0"/>
              <a:t>archivos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Cantar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write letters</a:t>
            </a:r>
          </a:p>
          <a:p>
            <a:endParaRPr lang="en-US" dirty="0" smtClean="0"/>
          </a:p>
          <a:p>
            <a:r>
              <a:rPr lang="en-US" dirty="0" smtClean="0"/>
              <a:t>To do homework</a:t>
            </a:r>
          </a:p>
          <a:p>
            <a:endParaRPr lang="en-US" dirty="0" smtClean="0"/>
          </a:p>
          <a:p>
            <a:r>
              <a:rPr lang="en-US" dirty="0" smtClean="0"/>
              <a:t>To go to the movies</a:t>
            </a:r>
          </a:p>
          <a:p>
            <a:endParaRPr lang="en-US" dirty="0" smtClean="0"/>
          </a:p>
          <a:p>
            <a:r>
              <a:rPr lang="en-US" dirty="0" smtClean="0"/>
              <a:t>To swim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Escribir</a:t>
            </a:r>
            <a:r>
              <a:rPr lang="en-US" dirty="0" smtClean="0"/>
              <a:t> </a:t>
            </a:r>
            <a:r>
              <a:rPr lang="en-US" dirty="0" err="1" smtClean="0"/>
              <a:t>cartas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Hacer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Ir</a:t>
            </a:r>
            <a:r>
              <a:rPr lang="en-US" dirty="0" smtClean="0"/>
              <a:t> al cine</a:t>
            </a:r>
          </a:p>
          <a:p>
            <a:endParaRPr lang="en-US" dirty="0" smtClean="0"/>
          </a:p>
          <a:p>
            <a:r>
              <a:rPr lang="en-US" dirty="0" err="1" smtClean="0"/>
              <a:t>Nadar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surf the Internet</a:t>
            </a:r>
          </a:p>
          <a:p>
            <a:endParaRPr lang="en-US" dirty="0" smtClean="0"/>
          </a:p>
          <a:p>
            <a:r>
              <a:rPr lang="en-US" dirty="0" smtClean="0"/>
              <a:t>To spend time alone</a:t>
            </a:r>
          </a:p>
          <a:p>
            <a:endParaRPr lang="en-US" dirty="0" smtClean="0"/>
          </a:p>
          <a:p>
            <a:r>
              <a:rPr lang="en-US" dirty="0" smtClean="0"/>
              <a:t>To chat online</a:t>
            </a:r>
          </a:p>
          <a:p>
            <a:endParaRPr lang="en-US" dirty="0" smtClean="0"/>
          </a:p>
          <a:p>
            <a:r>
              <a:rPr lang="en-US" dirty="0" smtClean="0"/>
              <a:t>To watch TV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Navegar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smtClean="0"/>
              <a:t>Internet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Pasar</a:t>
            </a:r>
            <a:r>
              <a:rPr lang="en-US" dirty="0" smtClean="0"/>
              <a:t> el </a:t>
            </a:r>
            <a:r>
              <a:rPr lang="en-US" dirty="0" err="1" smtClean="0"/>
              <a:t>rato</a:t>
            </a:r>
            <a:r>
              <a:rPr lang="en-US" dirty="0" smtClean="0"/>
              <a:t> solo(a)</a:t>
            </a:r>
          </a:p>
          <a:p>
            <a:endParaRPr lang="en-US" dirty="0" smtClean="0"/>
          </a:p>
          <a:p>
            <a:r>
              <a:rPr lang="en-US" dirty="0" err="1" smtClean="0"/>
              <a:t>Platicar</a:t>
            </a:r>
            <a:r>
              <a:rPr lang="en-US" dirty="0" smtClean="0"/>
              <a:t> en </a:t>
            </a:r>
            <a:r>
              <a:rPr lang="en-US" dirty="0" err="1" smtClean="0"/>
              <a:t>línea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televisión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Me </a:t>
            </a:r>
            <a:r>
              <a:rPr lang="en-US" sz="3600" dirty="0" err="1" smtClean="0"/>
              <a:t>gusta</a:t>
            </a:r>
            <a:r>
              <a:rPr lang="en-US" sz="3600" dirty="0" smtClean="0"/>
              <a:t> </a:t>
            </a:r>
            <a:r>
              <a:rPr lang="en-US" sz="3600" dirty="0" err="1" smtClean="0"/>
              <a:t>jugar</a:t>
            </a:r>
            <a:r>
              <a:rPr lang="en-US" sz="3600" dirty="0" smtClean="0"/>
              <a:t>…</a:t>
            </a:r>
          </a:p>
          <a:p>
            <a:endParaRPr lang="en-US" dirty="0" smtClean="0"/>
          </a:p>
          <a:p>
            <a:r>
              <a:rPr lang="en-US" sz="3600" dirty="0" smtClean="0"/>
              <a:t>I like to play…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deportes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Basketball</a:t>
            </a:r>
          </a:p>
          <a:p>
            <a:endParaRPr lang="en-US" dirty="0" smtClean="0"/>
          </a:p>
          <a:p>
            <a:r>
              <a:rPr lang="en-US" dirty="0" smtClean="0"/>
              <a:t>Baseball</a:t>
            </a:r>
          </a:p>
          <a:p>
            <a:endParaRPr lang="en-US" dirty="0" smtClean="0"/>
          </a:p>
          <a:p>
            <a:r>
              <a:rPr lang="en-US" dirty="0" smtClean="0"/>
              <a:t>Football</a:t>
            </a:r>
          </a:p>
          <a:p>
            <a:endParaRPr lang="en-US" dirty="0" smtClean="0"/>
          </a:p>
          <a:p>
            <a:r>
              <a:rPr lang="en-US" dirty="0" smtClean="0"/>
              <a:t>volleyball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básquetbol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béisbol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fútbol</a:t>
            </a:r>
            <a:r>
              <a:rPr lang="en-US" dirty="0" smtClean="0"/>
              <a:t> </a:t>
            </a:r>
            <a:r>
              <a:rPr lang="en-US" dirty="0" err="1" smtClean="0"/>
              <a:t>americano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volibol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deportes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Soccer</a:t>
            </a:r>
          </a:p>
          <a:p>
            <a:endParaRPr lang="en-US" dirty="0" smtClean="0"/>
          </a:p>
          <a:p>
            <a:r>
              <a:rPr lang="en-US" dirty="0" smtClean="0"/>
              <a:t>Tennis</a:t>
            </a:r>
          </a:p>
          <a:p>
            <a:endParaRPr lang="en-US" dirty="0" smtClean="0"/>
          </a:p>
          <a:p>
            <a:r>
              <a:rPr lang="en-US" dirty="0" smtClean="0"/>
              <a:t>Board games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fútbol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tenis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juegos</a:t>
            </a:r>
            <a:r>
              <a:rPr lang="en-US" dirty="0" smtClean="0"/>
              <a:t> de mesa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7416</TotalTime>
  <Words>211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¡Exprésate! UNO Chapter 3-1 page 82-83</vt:lpstr>
      <vt:lpstr>Vocabulario</vt:lpstr>
      <vt:lpstr>Vocabulario</vt:lpstr>
      <vt:lpstr>Vocabulario</vt:lpstr>
      <vt:lpstr>Vocabulario</vt:lpstr>
      <vt:lpstr>Vocabulario</vt:lpstr>
      <vt:lpstr>Slide 7</vt:lpstr>
      <vt:lpstr>Los deportes</vt:lpstr>
      <vt:lpstr>Los deportes</vt:lpstr>
      <vt:lpstr>Más vocabulario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3-1 page 82-83</dc:title>
  <dc:creator>aford</dc:creator>
  <cp:lastModifiedBy>aford</cp:lastModifiedBy>
  <cp:revision>603</cp:revision>
  <dcterms:created xsi:type="dcterms:W3CDTF">2011-10-31T17:08:27Z</dcterms:created>
  <dcterms:modified xsi:type="dcterms:W3CDTF">2011-11-08T19:30:11Z</dcterms:modified>
</cp:coreProperties>
</file>