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90023-CA06-45C5-99D5-A9FA8297808D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07650-40D4-4FB7-9A5D-931996BE7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43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3C1C596-E300-40B2-B7D8-DB7B4514A82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663A32D-66E0-4DCA-8898-90561FDB470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1C596-E300-40B2-B7D8-DB7B4514A82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3A32D-66E0-4DCA-8898-90561FDB47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1C596-E300-40B2-B7D8-DB7B4514A82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3A32D-66E0-4DCA-8898-90561FDB47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1C596-E300-40B2-B7D8-DB7B4514A82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3A32D-66E0-4DCA-8898-90561FDB47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3C1C596-E300-40B2-B7D8-DB7B4514A82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663A32D-66E0-4DCA-8898-90561FDB470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1C596-E300-40B2-B7D8-DB7B4514A82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663A32D-66E0-4DCA-8898-90561FDB470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1C596-E300-40B2-B7D8-DB7B4514A82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663A32D-66E0-4DCA-8898-90561FDB47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1C596-E300-40B2-B7D8-DB7B4514A82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3A32D-66E0-4DCA-8898-90561FDB47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1C596-E300-40B2-B7D8-DB7B4514A82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3A32D-66E0-4DCA-8898-90561FDB47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3C1C596-E300-40B2-B7D8-DB7B4514A82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663A32D-66E0-4DCA-8898-90561FDB470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3C1C596-E300-40B2-B7D8-DB7B4514A82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663A32D-66E0-4DCA-8898-90561FDB470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3C1C596-E300-40B2-B7D8-DB7B4514A82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663A32D-66E0-4DCA-8898-90561FDB470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¡Exprésate! UNO</a:t>
            </a:r>
            <a:br>
              <a:rPr lang="en-US" dirty="0" smtClean="0"/>
            </a:br>
            <a:r>
              <a:rPr lang="en-US" dirty="0" smtClean="0"/>
              <a:t>Chapter 3-1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Pronouns after Prepositions</a:t>
            </a:r>
          </a:p>
          <a:p>
            <a:r>
              <a:rPr lang="en-US" dirty="0" smtClean="0"/>
              <a:t>Page 88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Punto</a:t>
            </a:r>
            <a:r>
              <a:rPr lang="en-US" dirty="0" smtClean="0"/>
              <a:t> #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en-US" dirty="0" smtClean="0"/>
              <a:t>Pronouns can stand for the same noun yet still have different forms depending on how they’re being used in the sentence.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Punto</a:t>
            </a:r>
            <a:r>
              <a:rPr lang="en-US" dirty="0" smtClean="0"/>
              <a:t> # 1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I am Javier.  I am 15 years old and I like to draw.</a:t>
            </a:r>
          </a:p>
          <a:p>
            <a:pPr>
              <a:buNone/>
            </a:pPr>
            <a:r>
              <a:rPr lang="en-US" dirty="0" smtClean="0"/>
              <a:t>                   </a:t>
            </a:r>
            <a:r>
              <a:rPr lang="en-US" b="1" dirty="0" smtClean="0"/>
              <a:t>Both stand for Javier</a:t>
            </a:r>
            <a:endParaRPr lang="en-US" b="1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Yo</a:t>
            </a:r>
            <a:r>
              <a:rPr lang="en-US" b="1" dirty="0" smtClean="0"/>
              <a:t> </a:t>
            </a:r>
            <a:r>
              <a:rPr lang="en-US" dirty="0" smtClean="0"/>
              <a:t>soy Javier. 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 quince </a:t>
            </a:r>
            <a:r>
              <a:rPr lang="en-US" dirty="0" err="1" smtClean="0"/>
              <a:t>años</a:t>
            </a:r>
            <a:r>
              <a:rPr lang="en-US" dirty="0" smtClean="0"/>
              <a:t> y </a:t>
            </a:r>
            <a:r>
              <a:rPr lang="en-US" b="1" dirty="0" smtClean="0"/>
              <a:t>me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dibujar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urved Down Arrow 3"/>
          <p:cNvSpPr/>
          <p:nvPr/>
        </p:nvSpPr>
        <p:spPr>
          <a:xfrm>
            <a:off x="762000" y="4343400"/>
            <a:ext cx="6934200" cy="914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Punto</a:t>
            </a:r>
            <a:r>
              <a:rPr lang="en-US" dirty="0" smtClean="0"/>
              <a:t> #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50000"/>
              </a:lnSpc>
            </a:pPr>
            <a:r>
              <a:rPr lang="en-US" dirty="0" smtClean="0"/>
              <a:t>Pronouns have a different form when they come after prepositions, such as </a:t>
            </a:r>
            <a:r>
              <a:rPr lang="en-US" b="1" dirty="0" smtClean="0"/>
              <a:t>a</a:t>
            </a:r>
            <a:r>
              <a:rPr lang="en-US" dirty="0" smtClean="0"/>
              <a:t> (to), </a:t>
            </a:r>
            <a:r>
              <a:rPr lang="en-US" b="1" dirty="0" smtClean="0"/>
              <a:t>de</a:t>
            </a:r>
            <a:r>
              <a:rPr lang="en-US" dirty="0" smtClean="0"/>
              <a:t> (of, from, about), </a:t>
            </a:r>
            <a:r>
              <a:rPr lang="en-US" b="1" dirty="0" smtClean="0"/>
              <a:t>con</a:t>
            </a:r>
            <a:r>
              <a:rPr lang="en-US" dirty="0" smtClean="0"/>
              <a:t> (with), and </a:t>
            </a:r>
            <a:r>
              <a:rPr lang="en-US" b="1" dirty="0" smtClean="0"/>
              <a:t>en</a:t>
            </a:r>
            <a:r>
              <a:rPr lang="en-US" dirty="0" smtClean="0"/>
              <a:t> (in, on, at).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Punto</a:t>
            </a:r>
            <a:r>
              <a:rPr lang="en-US" dirty="0" smtClean="0"/>
              <a:t> # 2 continued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SUBJECT</a:t>
                      </a:r>
                      <a:endParaRPr lang="en-US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With </a:t>
                      </a:r>
                      <a:r>
                        <a:rPr lang="en-US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gustar</a:t>
                      </a:r>
                      <a:endParaRPr lang="en-US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After preposition</a:t>
                      </a:r>
                      <a:endParaRPr lang="en-US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r>
                        <a:rPr lang="en-US" dirty="0" err="1" smtClean="0"/>
                        <a:t>Yo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r>
                        <a:rPr lang="en-US" dirty="0" smtClean="0"/>
                        <a:t>Me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r>
                        <a:rPr lang="en-US" dirty="0" err="1" smtClean="0"/>
                        <a:t>Mí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r>
                        <a:rPr lang="en-US" dirty="0" err="1" smtClean="0"/>
                        <a:t>Tú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r>
                        <a:rPr lang="en-US" dirty="0" smtClean="0"/>
                        <a:t>Te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r>
                        <a:rPr lang="en-US" dirty="0" err="1" smtClean="0"/>
                        <a:t>Tí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r>
                        <a:rPr lang="en-US" dirty="0" err="1" smtClean="0"/>
                        <a:t>Usted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él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ella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r>
                        <a:rPr lang="en-US" dirty="0" smtClean="0"/>
                        <a:t>Le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r>
                        <a:rPr lang="en-US" dirty="0" err="1" smtClean="0"/>
                        <a:t>Usted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él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ella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r>
                        <a:rPr lang="en-US" dirty="0" err="1" smtClean="0"/>
                        <a:t>Nosotros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r>
                        <a:rPr lang="en-US" dirty="0" err="1" smtClean="0"/>
                        <a:t>Nos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r>
                        <a:rPr lang="en-US" dirty="0" err="1" smtClean="0"/>
                        <a:t>Nosotros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r>
                        <a:rPr lang="en-US" dirty="0" err="1" smtClean="0"/>
                        <a:t>Vosotros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r>
                        <a:rPr lang="en-US" dirty="0" smtClean="0"/>
                        <a:t>Os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r>
                        <a:rPr lang="en-US" dirty="0" err="1" smtClean="0"/>
                        <a:t>Vosotros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r>
                        <a:rPr lang="en-US" dirty="0" err="1" smtClean="0"/>
                        <a:t>Ustedes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ellas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r>
                        <a:rPr lang="en-US" dirty="0" smtClean="0"/>
                        <a:t>Les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r>
                        <a:rPr lang="en-US" dirty="0" err="1" smtClean="0"/>
                        <a:t>Ustedes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ellas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Punto</a:t>
            </a:r>
            <a:r>
              <a:rPr lang="en-US" dirty="0" smtClean="0"/>
              <a:t> #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lnSpc>
                <a:spcPct val="250000"/>
              </a:lnSpc>
            </a:pPr>
            <a:r>
              <a:rPr lang="en-US" dirty="0" smtClean="0"/>
              <a:t>The pronouns </a:t>
            </a:r>
            <a:r>
              <a:rPr lang="en-US" b="1" dirty="0" err="1" smtClean="0"/>
              <a:t>mí</a:t>
            </a:r>
            <a:r>
              <a:rPr lang="en-US" dirty="0" smtClean="0"/>
              <a:t> and </a:t>
            </a:r>
            <a:r>
              <a:rPr lang="en-US" b="1" dirty="0" err="1" smtClean="0"/>
              <a:t>tí</a:t>
            </a:r>
            <a:r>
              <a:rPr lang="en-US" dirty="0" smtClean="0"/>
              <a:t> combine with </a:t>
            </a:r>
            <a:r>
              <a:rPr lang="en-US" b="1" dirty="0" smtClean="0"/>
              <a:t>con</a:t>
            </a:r>
            <a:r>
              <a:rPr lang="en-US" dirty="0" smtClean="0"/>
              <a:t> to make the special forms </a:t>
            </a:r>
            <a:r>
              <a:rPr lang="en-US" b="1" dirty="0" err="1" smtClean="0"/>
              <a:t>conmigo</a:t>
            </a:r>
            <a:r>
              <a:rPr lang="en-US" dirty="0" smtClean="0"/>
              <a:t> and </a:t>
            </a:r>
            <a:r>
              <a:rPr lang="en-US" b="1" dirty="0" err="1" smtClean="0"/>
              <a:t>contigo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Punto</a:t>
            </a:r>
            <a:r>
              <a:rPr lang="en-US" dirty="0" smtClean="0"/>
              <a:t> #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With </a:t>
            </a:r>
            <a:r>
              <a:rPr lang="en-US" b="1" dirty="0" err="1" smtClean="0"/>
              <a:t>gustar</a:t>
            </a:r>
            <a:r>
              <a:rPr lang="en-US" dirty="0" smtClean="0"/>
              <a:t>, the phrase formed by </a:t>
            </a:r>
            <a:r>
              <a:rPr lang="en-US" b="1" dirty="0" smtClean="0"/>
              <a:t>a</a:t>
            </a:r>
            <a:r>
              <a:rPr lang="en-US" dirty="0" smtClean="0"/>
              <a:t> and a pronoun can be added to a sentence to </a:t>
            </a:r>
            <a:r>
              <a:rPr lang="en-US" b="1" dirty="0" smtClean="0"/>
              <a:t>clarify</a:t>
            </a:r>
            <a:r>
              <a:rPr lang="en-US" dirty="0" smtClean="0"/>
              <a:t> or </a:t>
            </a:r>
            <a:r>
              <a:rPr lang="en-US" b="1" dirty="0" smtClean="0"/>
              <a:t>emphasize</a:t>
            </a:r>
            <a:r>
              <a:rPr lang="en-US" dirty="0" smtClean="0"/>
              <a:t> who likes something.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Punto</a:t>
            </a:r>
            <a:r>
              <a:rPr lang="en-US" dirty="0" smtClean="0"/>
              <a:t> # 4 </a:t>
            </a:r>
            <a:r>
              <a:rPr lang="en-US" dirty="0" err="1" smtClean="0"/>
              <a:t>contined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 you like to draw?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 smtClean="0"/>
              <a:t>Adds emphasis</a:t>
            </a:r>
            <a:endParaRPr lang="en-US" b="1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¿A </a:t>
            </a:r>
            <a:r>
              <a:rPr lang="en-US" dirty="0" err="1" smtClean="0"/>
              <a:t>tí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dibujar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urved Down Arrow 3"/>
          <p:cNvSpPr/>
          <p:nvPr/>
        </p:nvSpPr>
        <p:spPr>
          <a:xfrm>
            <a:off x="1143000" y="4419600"/>
            <a:ext cx="609600" cy="762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Punto</a:t>
            </a:r>
            <a:r>
              <a:rPr lang="en-US" dirty="0" smtClean="0"/>
              <a:t> # 4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don’t like it.  She likes it.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    adds emphasis        clarifies</a:t>
            </a:r>
            <a:endParaRPr lang="en-US" b="1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mí</a:t>
            </a:r>
            <a:r>
              <a:rPr lang="en-US" dirty="0" smtClean="0"/>
              <a:t> no me </a:t>
            </a:r>
            <a:r>
              <a:rPr lang="en-US" dirty="0" err="1" smtClean="0"/>
              <a:t>gusta</a:t>
            </a:r>
            <a:r>
              <a:rPr lang="en-US" dirty="0" smtClean="0"/>
              <a:t>.  A </a:t>
            </a:r>
            <a:r>
              <a:rPr lang="en-US" dirty="0" err="1" smtClean="0"/>
              <a:t>ella</a:t>
            </a:r>
            <a:r>
              <a:rPr lang="en-US" dirty="0" smtClean="0"/>
              <a:t> le </a:t>
            </a:r>
            <a:r>
              <a:rPr lang="en-US" dirty="0" err="1" smtClean="0"/>
              <a:t>gusta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urved Down Arrow 3"/>
          <p:cNvSpPr/>
          <p:nvPr/>
        </p:nvSpPr>
        <p:spPr>
          <a:xfrm>
            <a:off x="1295400" y="3200400"/>
            <a:ext cx="1524000" cy="1066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>
            <a:off x="4617720" y="3243072"/>
            <a:ext cx="1173480" cy="9479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112</TotalTime>
  <Words>250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Rockwell</vt:lpstr>
      <vt:lpstr>Wingdings 2</vt:lpstr>
      <vt:lpstr>Foundry</vt:lpstr>
      <vt:lpstr>¡Exprésate! UNO Chapter 3-1</vt:lpstr>
      <vt:lpstr>Punto # 1</vt:lpstr>
      <vt:lpstr>Punto # 1 continued</vt:lpstr>
      <vt:lpstr>Punto # 2</vt:lpstr>
      <vt:lpstr>Punto # 2 continued</vt:lpstr>
      <vt:lpstr>Punto # 3</vt:lpstr>
      <vt:lpstr>Punto # 4</vt:lpstr>
      <vt:lpstr>Punto # 4 contined</vt:lpstr>
      <vt:lpstr>Punto # 4 continued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UNO Chapter 3-1</dc:title>
  <dc:creator>aford</dc:creator>
  <cp:lastModifiedBy>Amanda Ford</cp:lastModifiedBy>
  <cp:revision>2</cp:revision>
  <cp:lastPrinted>2015-01-08T16:28:34Z</cp:lastPrinted>
  <dcterms:created xsi:type="dcterms:W3CDTF">2011-11-15T20:12:49Z</dcterms:created>
  <dcterms:modified xsi:type="dcterms:W3CDTF">2015-01-08T18:03:29Z</dcterms:modified>
</cp:coreProperties>
</file>